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51" r:id="rId1"/>
  </p:sldMasterIdLst>
  <p:notesMasterIdLst>
    <p:notesMasterId r:id="rId8"/>
  </p:notesMasterIdLst>
  <p:handoutMasterIdLst>
    <p:handoutMasterId r:id="rId9"/>
  </p:handoutMasterIdLst>
  <p:sldIdLst>
    <p:sldId id="529" r:id="rId2"/>
    <p:sldId id="475" r:id="rId3"/>
    <p:sldId id="534" r:id="rId4"/>
    <p:sldId id="470" r:id="rId5"/>
    <p:sldId id="502" r:id="rId6"/>
    <p:sldId id="491" r:id="rId7"/>
  </p:sldIdLst>
  <p:sldSz cx="9144000" cy="6858000" type="screen4x3"/>
  <p:notesSz cx="6858000" cy="9144000"/>
  <p:custDataLst>
    <p:tags r:id="rId10"/>
  </p:custDataLst>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 initials="P" lastIdx="15" clrIdx="0">
    <p:extLst>
      <p:ext uri="{19B8F6BF-5375-455C-9EA6-DF929625EA0E}">
        <p15:presenceInfo xmlns:p15="http://schemas.microsoft.com/office/powerpoint/2012/main" userId="P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516F"/>
    <a:srgbClr val="84B0AE"/>
    <a:srgbClr val="439CBF"/>
    <a:srgbClr val="717A8A"/>
    <a:srgbClr val="FFD700"/>
    <a:srgbClr val="5D958C"/>
    <a:srgbClr val="005400"/>
    <a:srgbClr val="006600"/>
    <a:srgbClr val="717A8B"/>
    <a:srgbClr val="2352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4F863F-AC88-4818-8F32-2C1C3492EA25}" v="1" dt="2022-04-18T20:18:52.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20" autoAdjust="0"/>
    <p:restoredTop sz="86395" autoAdjust="0"/>
  </p:normalViewPr>
  <p:slideViewPr>
    <p:cSldViewPr snapToGrid="0">
      <p:cViewPr varScale="1">
        <p:scale>
          <a:sx n="107" d="100"/>
          <a:sy n="107" d="100"/>
        </p:scale>
        <p:origin x="261" y="58"/>
      </p:cViewPr>
      <p:guideLst>
        <p:guide orient="horz" pos="2160"/>
        <p:guide pos="5759"/>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7" d="100"/>
        <a:sy n="67" d="100"/>
      </p:scale>
      <p:origin x="0" y="0"/>
    </p:cViewPr>
  </p:sorterViewPr>
  <p:notesViewPr>
    <p:cSldViewPr snapToGrid="0">
      <p:cViewPr varScale="1">
        <p:scale>
          <a:sx n="65" d="100"/>
          <a:sy n="65" d="100"/>
        </p:scale>
        <p:origin x="2102"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mble, John" userId="d7a9b526-4b2e-4f26-831e-f9cf4a24dca2" providerId="ADAL" clId="{6D4F863F-AC88-4818-8F32-2C1C3492EA25}"/>
    <pc:docChg chg="undo custSel addSld delSld modSld sldOrd">
      <pc:chgData name="Gamble, John" userId="d7a9b526-4b2e-4f26-831e-f9cf4a24dca2" providerId="ADAL" clId="{6D4F863F-AC88-4818-8F32-2C1C3492EA25}" dt="2022-04-18T20:48:23.344" v="420" actId="47"/>
      <pc:docMkLst>
        <pc:docMk/>
      </pc:docMkLst>
      <pc:sldChg chg="del">
        <pc:chgData name="Gamble, John" userId="d7a9b526-4b2e-4f26-831e-f9cf4a24dca2" providerId="ADAL" clId="{6D4F863F-AC88-4818-8F32-2C1C3492EA25}" dt="2022-04-18T20:15:10.088" v="5" actId="47"/>
        <pc:sldMkLst>
          <pc:docMk/>
          <pc:sldMk cId="0" sldId="451"/>
        </pc:sldMkLst>
      </pc:sldChg>
      <pc:sldChg chg="modSp add del mod">
        <pc:chgData name="Gamble, John" userId="d7a9b526-4b2e-4f26-831e-f9cf4a24dca2" providerId="ADAL" clId="{6D4F863F-AC88-4818-8F32-2C1C3492EA25}" dt="2022-04-18T20:20:24.707" v="260" actId="47"/>
        <pc:sldMkLst>
          <pc:docMk/>
          <pc:sldMk cId="0" sldId="469"/>
        </pc:sldMkLst>
        <pc:spChg chg="mod">
          <ac:chgData name="Gamble, John" userId="d7a9b526-4b2e-4f26-831e-f9cf4a24dca2" providerId="ADAL" clId="{6D4F863F-AC88-4818-8F32-2C1C3492EA25}" dt="2022-04-18T20:20:01.666" v="258" actId="6549"/>
          <ac:spMkLst>
            <pc:docMk/>
            <pc:sldMk cId="0" sldId="469"/>
            <ac:spMk id="6" creationId="{00000000-0000-0000-0000-000000000000}"/>
          </ac:spMkLst>
        </pc:spChg>
        <pc:spChg chg="mod">
          <ac:chgData name="Gamble, John" userId="d7a9b526-4b2e-4f26-831e-f9cf4a24dca2" providerId="ADAL" clId="{6D4F863F-AC88-4818-8F32-2C1C3492EA25}" dt="2022-04-18T20:20:12.624" v="259" actId="6549"/>
          <ac:spMkLst>
            <pc:docMk/>
            <pc:sldMk cId="0" sldId="469"/>
            <ac:spMk id="7" creationId="{00000000-0000-0000-0000-000000000000}"/>
          </ac:spMkLst>
        </pc:spChg>
      </pc:sldChg>
      <pc:sldChg chg="modSp add mod ord">
        <pc:chgData name="Gamble, John" userId="d7a9b526-4b2e-4f26-831e-f9cf4a24dca2" providerId="ADAL" clId="{6D4F863F-AC88-4818-8F32-2C1C3492EA25}" dt="2022-04-18T20:25:01.417" v="407"/>
        <pc:sldMkLst>
          <pc:docMk/>
          <pc:sldMk cId="0" sldId="470"/>
        </pc:sldMkLst>
        <pc:spChg chg="mod">
          <ac:chgData name="Gamble, John" userId="d7a9b526-4b2e-4f26-831e-f9cf4a24dca2" providerId="ADAL" clId="{6D4F863F-AC88-4818-8F32-2C1C3492EA25}" dt="2022-04-18T20:20:36.155" v="296" actId="20577"/>
          <ac:spMkLst>
            <pc:docMk/>
            <pc:sldMk cId="0" sldId="470"/>
            <ac:spMk id="6" creationId="{00000000-0000-0000-0000-000000000000}"/>
          </ac:spMkLst>
        </pc:spChg>
        <pc:graphicFrameChg chg="modGraphic">
          <ac:chgData name="Gamble, John" userId="d7a9b526-4b2e-4f26-831e-f9cf4a24dca2" providerId="ADAL" clId="{6D4F863F-AC88-4818-8F32-2C1C3492EA25}" dt="2022-04-18T20:22:51.811" v="375" actId="2165"/>
          <ac:graphicFrameMkLst>
            <pc:docMk/>
            <pc:sldMk cId="0" sldId="470"/>
            <ac:graphicFrameMk id="12" creationId="{00000000-0000-0000-0000-000000000000}"/>
          </ac:graphicFrameMkLst>
        </pc:graphicFrameChg>
      </pc:sldChg>
      <pc:sldChg chg="add del">
        <pc:chgData name="Gamble, John" userId="d7a9b526-4b2e-4f26-831e-f9cf4a24dca2" providerId="ADAL" clId="{6D4F863F-AC88-4818-8F32-2C1C3492EA25}" dt="2022-04-18T20:23:10.750" v="376" actId="47"/>
        <pc:sldMkLst>
          <pc:docMk/>
          <pc:sldMk cId="0" sldId="471"/>
        </pc:sldMkLst>
      </pc:sldChg>
      <pc:sldChg chg="add del">
        <pc:chgData name="Gamble, John" userId="d7a9b526-4b2e-4f26-831e-f9cf4a24dca2" providerId="ADAL" clId="{6D4F863F-AC88-4818-8F32-2C1C3492EA25}" dt="2022-04-18T20:24:38.151" v="405" actId="47"/>
        <pc:sldMkLst>
          <pc:docMk/>
          <pc:sldMk cId="0" sldId="472"/>
        </pc:sldMkLst>
      </pc:sldChg>
      <pc:sldChg chg="addSp delSp modSp add del mod">
        <pc:chgData name="Gamble, John" userId="d7a9b526-4b2e-4f26-831e-f9cf4a24dca2" providerId="ADAL" clId="{6D4F863F-AC88-4818-8F32-2C1C3492EA25}" dt="2022-04-18T20:24:24.215" v="404" actId="47"/>
        <pc:sldMkLst>
          <pc:docMk/>
          <pc:sldMk cId="0" sldId="473"/>
        </pc:sldMkLst>
        <pc:spChg chg="add mod">
          <ac:chgData name="Gamble, John" userId="d7a9b526-4b2e-4f26-831e-f9cf4a24dca2" providerId="ADAL" clId="{6D4F863F-AC88-4818-8F32-2C1C3492EA25}" dt="2022-04-18T20:23:34.491" v="403" actId="478"/>
          <ac:spMkLst>
            <pc:docMk/>
            <pc:sldMk cId="0" sldId="473"/>
            <ac:spMk id="3" creationId="{6B6B771F-71E8-40EC-8C3E-8DE83E852CE9}"/>
          </ac:spMkLst>
        </pc:spChg>
        <pc:spChg chg="mod">
          <ac:chgData name="Gamble, John" userId="d7a9b526-4b2e-4f26-831e-f9cf4a24dca2" providerId="ADAL" clId="{6D4F863F-AC88-4818-8F32-2C1C3492EA25}" dt="2022-04-18T20:23:23.146" v="402" actId="20577"/>
          <ac:spMkLst>
            <pc:docMk/>
            <pc:sldMk cId="0" sldId="473"/>
            <ac:spMk id="6" creationId="{00000000-0000-0000-0000-000000000000}"/>
          </ac:spMkLst>
        </pc:spChg>
        <pc:spChg chg="del">
          <ac:chgData name="Gamble, John" userId="d7a9b526-4b2e-4f26-831e-f9cf4a24dca2" providerId="ADAL" clId="{6D4F863F-AC88-4818-8F32-2C1C3492EA25}" dt="2022-04-18T20:23:34.491" v="403" actId="478"/>
          <ac:spMkLst>
            <pc:docMk/>
            <pc:sldMk cId="0" sldId="473"/>
            <ac:spMk id="8" creationId="{00000000-0000-0000-0000-000000000000}"/>
          </ac:spMkLst>
        </pc:spChg>
      </pc:sldChg>
      <pc:sldChg chg="ord">
        <pc:chgData name="Gamble, John" userId="d7a9b526-4b2e-4f26-831e-f9cf4a24dca2" providerId="ADAL" clId="{6D4F863F-AC88-4818-8F32-2C1C3492EA25}" dt="2022-04-18T20:19:01.764" v="185"/>
        <pc:sldMkLst>
          <pc:docMk/>
          <pc:sldMk cId="0" sldId="475"/>
        </pc:sldMkLst>
      </pc:sldChg>
      <pc:sldChg chg="del">
        <pc:chgData name="Gamble, John" userId="d7a9b526-4b2e-4f26-831e-f9cf4a24dca2" providerId="ADAL" clId="{6D4F863F-AC88-4818-8F32-2C1C3492EA25}" dt="2022-04-18T20:15:53.918" v="8" actId="47"/>
        <pc:sldMkLst>
          <pc:docMk/>
          <pc:sldMk cId="0" sldId="482"/>
        </pc:sldMkLst>
      </pc:sldChg>
      <pc:sldChg chg="del">
        <pc:chgData name="Gamble, John" userId="d7a9b526-4b2e-4f26-831e-f9cf4a24dca2" providerId="ADAL" clId="{6D4F863F-AC88-4818-8F32-2C1C3492EA25}" dt="2022-04-18T20:14:10.168" v="2" actId="47"/>
        <pc:sldMkLst>
          <pc:docMk/>
          <pc:sldMk cId="0" sldId="489"/>
        </pc:sldMkLst>
      </pc:sldChg>
      <pc:sldChg chg="del">
        <pc:chgData name="Gamble, John" userId="d7a9b526-4b2e-4f26-831e-f9cf4a24dca2" providerId="ADAL" clId="{6D4F863F-AC88-4818-8F32-2C1C3492EA25}" dt="2022-04-18T20:13:59.690" v="1" actId="47"/>
        <pc:sldMkLst>
          <pc:docMk/>
          <pc:sldMk cId="0" sldId="493"/>
        </pc:sldMkLst>
      </pc:sldChg>
      <pc:sldChg chg="ord">
        <pc:chgData name="Gamble, John" userId="d7a9b526-4b2e-4f26-831e-f9cf4a24dca2" providerId="ADAL" clId="{6D4F863F-AC88-4818-8F32-2C1C3492EA25}" dt="2022-04-18T20:15:38.504" v="7"/>
        <pc:sldMkLst>
          <pc:docMk/>
          <pc:sldMk cId="0" sldId="502"/>
        </pc:sldMkLst>
      </pc:sldChg>
      <pc:sldChg chg="del">
        <pc:chgData name="Gamble, John" userId="d7a9b526-4b2e-4f26-831e-f9cf4a24dca2" providerId="ADAL" clId="{6D4F863F-AC88-4818-8F32-2C1C3492EA25}" dt="2022-04-18T20:14:16.981" v="3" actId="47"/>
        <pc:sldMkLst>
          <pc:docMk/>
          <pc:sldMk cId="0" sldId="508"/>
        </pc:sldMkLst>
      </pc:sldChg>
      <pc:sldChg chg="del">
        <pc:chgData name="Gamble, John" userId="d7a9b526-4b2e-4f26-831e-f9cf4a24dca2" providerId="ADAL" clId="{6D4F863F-AC88-4818-8F32-2C1C3492EA25}" dt="2022-04-18T20:13:54.207" v="0" actId="47"/>
        <pc:sldMkLst>
          <pc:docMk/>
          <pc:sldMk cId="866174005" sldId="527"/>
        </pc:sldMkLst>
      </pc:sldChg>
      <pc:sldChg chg="modSp del mod">
        <pc:chgData name="Gamble, John" userId="d7a9b526-4b2e-4f26-831e-f9cf4a24dca2" providerId="ADAL" clId="{6D4F863F-AC88-4818-8F32-2C1C3492EA25}" dt="2022-04-18T20:48:23.344" v="420" actId="47"/>
        <pc:sldMkLst>
          <pc:docMk/>
          <pc:sldMk cId="888795033" sldId="528"/>
        </pc:sldMkLst>
        <pc:spChg chg="mod">
          <ac:chgData name="Gamble, John" userId="d7a9b526-4b2e-4f26-831e-f9cf4a24dca2" providerId="ADAL" clId="{6D4F863F-AC88-4818-8F32-2C1C3492EA25}" dt="2022-04-18T20:48:17.700" v="419" actId="6549"/>
          <ac:spMkLst>
            <pc:docMk/>
            <pc:sldMk cId="888795033" sldId="528"/>
            <ac:spMk id="6" creationId="{00000000-0000-0000-0000-000000000000}"/>
          </ac:spMkLst>
        </pc:spChg>
      </pc:sldChg>
      <pc:sldChg chg="modSp mod">
        <pc:chgData name="Gamble, John" userId="d7a9b526-4b2e-4f26-831e-f9cf4a24dca2" providerId="ADAL" clId="{6D4F863F-AC88-4818-8F32-2C1C3492EA25}" dt="2022-04-18T20:17:15.694" v="182" actId="113"/>
        <pc:sldMkLst>
          <pc:docMk/>
          <pc:sldMk cId="1598604564" sldId="529"/>
        </pc:sldMkLst>
        <pc:spChg chg="mod">
          <ac:chgData name="Gamble, John" userId="d7a9b526-4b2e-4f26-831e-f9cf4a24dca2" providerId="ADAL" clId="{6D4F863F-AC88-4818-8F32-2C1C3492EA25}" dt="2022-04-18T20:17:15.694" v="182" actId="113"/>
          <ac:spMkLst>
            <pc:docMk/>
            <pc:sldMk cId="1598604564" sldId="529"/>
            <ac:spMk id="2" creationId="{00000000-0000-0000-0000-000000000000}"/>
          </ac:spMkLst>
        </pc:spChg>
      </pc:sldChg>
      <pc:sldChg chg="ord">
        <pc:chgData name="Gamble, John" userId="d7a9b526-4b2e-4f26-831e-f9cf4a24dca2" providerId="ADAL" clId="{6D4F863F-AC88-4818-8F32-2C1C3492EA25}" dt="2022-04-18T20:19:29.959" v="187"/>
        <pc:sldMkLst>
          <pc:docMk/>
          <pc:sldMk cId="1059243926" sldId="534"/>
        </pc:sldMkLst>
      </pc:sldChg>
      <pc:sldChg chg="del">
        <pc:chgData name="Gamble, John" userId="d7a9b526-4b2e-4f26-831e-f9cf4a24dca2" providerId="ADAL" clId="{6D4F863F-AC88-4818-8F32-2C1C3492EA25}" dt="2022-04-18T20:14:30.820" v="4" actId="47"/>
        <pc:sldMkLst>
          <pc:docMk/>
          <pc:sldMk cId="2823637876" sldId="537"/>
        </pc:sldMkLst>
      </pc:sldChg>
      <pc:sldMasterChg chg="delSldLayout">
        <pc:chgData name="Gamble, John" userId="d7a9b526-4b2e-4f26-831e-f9cf4a24dca2" providerId="ADAL" clId="{6D4F863F-AC88-4818-8F32-2C1C3492EA25}" dt="2022-04-18T20:24:38.151" v="405" actId="47"/>
        <pc:sldMasterMkLst>
          <pc:docMk/>
          <pc:sldMasterMk cId="1418608330" sldId="2147483851"/>
        </pc:sldMasterMkLst>
        <pc:sldLayoutChg chg="del">
          <pc:chgData name="Gamble, John" userId="d7a9b526-4b2e-4f26-831e-f9cf4a24dca2" providerId="ADAL" clId="{6D4F863F-AC88-4818-8F32-2C1C3492EA25}" dt="2022-04-18T20:24:38.151" v="405" actId="47"/>
          <pc:sldLayoutMkLst>
            <pc:docMk/>
            <pc:sldMasterMk cId="1418608330" sldId="2147483851"/>
            <pc:sldLayoutMk cId="3943671636" sldId="214748387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dirty="0"/>
          </a:p>
        </p:txBody>
      </p:sp>
      <p:sp>
        <p:nvSpPr>
          <p:cNvPr id="45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endParaRPr lang="en-US" dirty="0"/>
          </a:p>
        </p:txBody>
      </p:sp>
      <p:sp>
        <p:nvSpPr>
          <p:cNvPr id="45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dirty="0"/>
          </a:p>
        </p:txBody>
      </p:sp>
      <p:sp>
        <p:nvSpPr>
          <p:cNvPr id="45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fld id="{67F31763-194D-4F11-BF50-26A62C558ACD}" type="slidenum">
              <a:rPr lang="en-US"/>
              <a:pPr>
                <a:defRPr/>
              </a:pPr>
              <a:t>‹#›</a:t>
            </a:fld>
            <a:endParaRPr lang="en-US" dirty="0"/>
          </a:p>
        </p:txBody>
      </p:sp>
    </p:spTree>
    <p:extLst>
      <p:ext uri="{BB962C8B-B14F-4D97-AF65-F5344CB8AC3E}">
        <p14:creationId xmlns:p14="http://schemas.microsoft.com/office/powerpoint/2010/main" val="2115435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0" y="0"/>
            <a:ext cx="6858000" cy="4714875"/>
          </a:xfrm>
          <a:prstGeom prst="rect">
            <a:avLst/>
          </a:prstGeom>
          <a:noFill/>
          <a:ln w="9525">
            <a:solidFill>
              <a:schemeClr val="bg1"/>
            </a:solidFill>
            <a:miter lim="800000"/>
            <a:headEnd/>
            <a:tailEnd/>
          </a:ln>
        </p:spPr>
      </p:sp>
      <p:sp>
        <p:nvSpPr>
          <p:cNvPr id="7173" name="Rectangle 5"/>
          <p:cNvSpPr>
            <a:spLocks noGrp="1" noChangeArrowheads="1"/>
          </p:cNvSpPr>
          <p:nvPr>
            <p:ph type="body" sz="quarter" idx="3"/>
          </p:nvPr>
        </p:nvSpPr>
        <p:spPr bwMode="auto">
          <a:xfrm>
            <a:off x="-1" y="4800600"/>
            <a:ext cx="6857999" cy="4114800"/>
          </a:xfrm>
          <a:prstGeom prst="rect">
            <a:avLst/>
          </a:prstGeom>
          <a:solidFill>
            <a:schemeClr val="bg1"/>
          </a:solidFill>
          <a:ln w="19050" cmpd="dbl">
            <a:solidFill>
              <a:schemeClr val="tx1"/>
            </a:solidFill>
            <a:miter lim="800000"/>
            <a:headEnd/>
            <a:tailEnd/>
          </a:ln>
          <a:effectLst/>
        </p:spPr>
        <p:txBody>
          <a:bodyPr vert="horz" wrap="square" lIns="274320" tIns="91440" rIns="274320" bIns="91440" numCol="1" anchor="t" anchorCtr="0" compatLnSpc="1">
            <a:prstTxWarp prst="textNoShape">
              <a:avLst/>
            </a:prstTxWarp>
          </a:bodyPr>
          <a:lstStyle/>
          <a:p>
            <a:pPr lvl="0">
              <a:lnSpc>
                <a:spcPct val="130000"/>
              </a:lnSpc>
              <a:spcBef>
                <a:spcPts val="0"/>
              </a:spcBef>
              <a:spcAft>
                <a:spcPts val="0"/>
              </a:spcAft>
            </a:pPr>
            <a:r>
              <a:rPr lang="en-US" noProof="0" dirty="0"/>
              <a:t>Click to edit Master text styles</a:t>
            </a:r>
          </a:p>
          <a:p>
            <a:pPr marL="228600" lvl="1" indent="0">
              <a:lnSpc>
                <a:spcPct val="130000"/>
              </a:lnSpc>
              <a:spcBef>
                <a:spcPts val="0"/>
              </a:spcBef>
              <a:spcAft>
                <a:spcPts val="0"/>
              </a:spcAft>
            </a:pPr>
            <a:r>
              <a:rPr lang="en-US" noProof="0" dirty="0"/>
              <a:t>Second level</a:t>
            </a:r>
          </a:p>
          <a:p>
            <a:pPr marL="457200" lvl="2" indent="0">
              <a:lnSpc>
                <a:spcPct val="130000"/>
              </a:lnSpc>
              <a:spcBef>
                <a:spcPts val="0"/>
              </a:spcBef>
              <a:spcAft>
                <a:spcPts val="0"/>
              </a:spcAft>
            </a:pPr>
            <a:r>
              <a:rPr lang="en-US" noProof="0" dirty="0"/>
              <a:t>Third level</a:t>
            </a:r>
          </a:p>
          <a:p>
            <a:pPr marL="685800" lvl="3" indent="0">
              <a:lnSpc>
                <a:spcPct val="130000"/>
              </a:lnSpc>
              <a:spcBef>
                <a:spcPts val="0"/>
              </a:spcBef>
              <a:spcAft>
                <a:spcPts val="0"/>
              </a:spcAft>
            </a:pPr>
            <a:r>
              <a:rPr lang="en-US" noProof="0" dirty="0"/>
              <a:t>Fourth level</a:t>
            </a:r>
          </a:p>
          <a:p>
            <a:pPr marL="914400" lvl="4" indent="0">
              <a:lnSpc>
                <a:spcPct val="130000"/>
              </a:lnSpc>
              <a:spcBef>
                <a:spcPts val="0"/>
              </a:spcBef>
              <a:spcAft>
                <a:spcPts val="0"/>
              </a:spcAft>
            </a:pPr>
            <a:r>
              <a:rPr lang="en-US" noProof="0" dirty="0"/>
              <a:t>Fifth level</a:t>
            </a:r>
          </a:p>
        </p:txBody>
      </p:sp>
      <p:sp>
        <p:nvSpPr>
          <p:cNvPr id="9" name="TextBox 8">
            <a:extLst>
              <a:ext uri="{FF2B5EF4-FFF2-40B4-BE49-F238E27FC236}">
                <a16:creationId xmlns:a16="http://schemas.microsoft.com/office/drawing/2014/main" id="{6A04AEF1-C8C0-4ADF-B53D-BF085D795B2E}"/>
              </a:ext>
            </a:extLst>
          </p:cNvPr>
          <p:cNvSpPr txBox="1"/>
          <p:nvPr/>
        </p:nvSpPr>
        <p:spPr>
          <a:xfrm>
            <a:off x="4762500" y="8915400"/>
            <a:ext cx="2095500" cy="215444"/>
          </a:xfrm>
          <a:prstGeom prst="rect">
            <a:avLst/>
          </a:prstGeom>
          <a:noFill/>
        </p:spPr>
        <p:txBody>
          <a:bodyPr wrap="square" rtlCol="0">
            <a:spAutoFit/>
          </a:bodyPr>
          <a:lstStyle/>
          <a:p>
            <a:pPr algn="r"/>
            <a:r>
              <a:rPr lang="en-US" sz="800" dirty="0"/>
              <a:t>Chapter 1–</a:t>
            </a:r>
            <a:fld id="{909B76DF-8445-498D-9585-DC2888FAE000}" type="slidenum">
              <a:rPr lang="en-US" sz="800" smtClean="0"/>
              <a:pPr algn="r"/>
              <a:t>‹#›</a:t>
            </a:fld>
            <a:endParaRPr lang="en-US" sz="800" dirty="0"/>
          </a:p>
        </p:txBody>
      </p:sp>
      <p:sp>
        <p:nvSpPr>
          <p:cNvPr id="10" name="TextBox 9">
            <a:extLst>
              <a:ext uri="{FF2B5EF4-FFF2-40B4-BE49-F238E27FC236}">
                <a16:creationId xmlns:a16="http://schemas.microsoft.com/office/drawing/2014/main" id="{9AE61942-E17D-48E1-B3E4-C4C4EB34394B}"/>
              </a:ext>
            </a:extLst>
          </p:cNvPr>
          <p:cNvSpPr txBox="1"/>
          <p:nvPr/>
        </p:nvSpPr>
        <p:spPr>
          <a:xfrm>
            <a:off x="0" y="8915400"/>
            <a:ext cx="1714500" cy="215444"/>
          </a:xfrm>
          <a:prstGeom prst="rect">
            <a:avLst/>
          </a:prstGeom>
          <a:noFill/>
        </p:spPr>
        <p:txBody>
          <a:bodyPr wrap="square" rtlCol="0">
            <a:spAutoFit/>
          </a:bodyPr>
          <a:lstStyle/>
          <a:p>
            <a:r>
              <a:rPr lang="en-US" sz="800" dirty="0">
                <a:solidFill>
                  <a:schemeClr val="tx1">
                    <a:lumMod val="50000"/>
                    <a:lumOff val="50000"/>
                  </a:schemeClr>
                </a:solidFill>
              </a:rPr>
              <a:t>© McGraw-Hill Education</a:t>
            </a:r>
            <a:endParaRPr lang="en-US" dirty="0"/>
          </a:p>
        </p:txBody>
      </p:sp>
    </p:spTree>
    <p:extLst>
      <p:ext uri="{BB962C8B-B14F-4D97-AF65-F5344CB8AC3E}">
        <p14:creationId xmlns:p14="http://schemas.microsoft.com/office/powerpoint/2010/main" val="1393884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en-US" sz="1600" kern="1200" noProof="0" dirty="0">
        <a:solidFill>
          <a:schemeClr val="tx1"/>
        </a:solidFill>
        <a:latin typeface="+mn-lt"/>
        <a:ea typeface="+mn-ea"/>
        <a:cs typeface="+mn-cs"/>
      </a:defRPr>
    </a:lvl1pPr>
    <a:lvl2pPr marL="457200" algn="l" rtl="0" eaLnBrk="0" fontAlgn="base" hangingPunct="0">
      <a:spcBef>
        <a:spcPct val="30000"/>
      </a:spcBef>
      <a:spcAft>
        <a:spcPct val="0"/>
      </a:spcAft>
      <a:defRPr lang="en-US" sz="1600" kern="1200" noProof="0" dirty="0">
        <a:solidFill>
          <a:schemeClr val="tx1"/>
        </a:solidFill>
        <a:latin typeface="+mn-lt"/>
        <a:ea typeface="+mn-ea"/>
        <a:cs typeface="+mn-cs"/>
      </a:defRPr>
    </a:lvl2pPr>
    <a:lvl3pPr marL="914400" algn="l" rtl="0" eaLnBrk="0" fontAlgn="base" hangingPunct="0">
      <a:spcBef>
        <a:spcPct val="30000"/>
      </a:spcBef>
      <a:spcAft>
        <a:spcPct val="0"/>
      </a:spcAft>
      <a:defRPr lang="en-US" sz="1600" kern="1200" noProof="0" dirty="0">
        <a:solidFill>
          <a:schemeClr val="tx1"/>
        </a:solidFill>
        <a:latin typeface="+mn-lt"/>
        <a:ea typeface="+mn-ea"/>
        <a:cs typeface="+mn-cs"/>
      </a:defRPr>
    </a:lvl3pPr>
    <a:lvl4pPr marL="1371600" algn="l" rtl="0" eaLnBrk="0" fontAlgn="base" hangingPunct="0">
      <a:spcBef>
        <a:spcPct val="30000"/>
      </a:spcBef>
      <a:spcAft>
        <a:spcPct val="0"/>
      </a:spcAft>
      <a:defRPr lang="en-US" sz="1600" kern="1200" noProof="0" dirty="0">
        <a:solidFill>
          <a:schemeClr val="tx1"/>
        </a:solidFill>
        <a:latin typeface="+mn-lt"/>
        <a:ea typeface="+mn-ea"/>
        <a:cs typeface="+mn-cs"/>
      </a:defRPr>
    </a:lvl4pPr>
    <a:lvl5pPr marL="1828800" algn="l" rtl="0" eaLnBrk="0" fontAlgn="base" hangingPunct="0">
      <a:spcBef>
        <a:spcPct val="30000"/>
      </a:spcBef>
      <a:spcAft>
        <a:spcPct val="0"/>
      </a:spcAft>
      <a:defRPr lang="en-US" sz="1600" kern="1200" noProof="0" dirty="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0" y="0"/>
            <a:ext cx="6858000" cy="5143500"/>
          </a:xfrm>
          <a:ln/>
        </p:spPr>
      </p:sp>
      <p:sp>
        <p:nvSpPr>
          <p:cNvPr id="16386" name="Rectangle 3"/>
          <p:cNvSpPr>
            <a:spLocks noGrp="1" noChangeArrowheads="1"/>
          </p:cNvSpPr>
          <p:nvPr>
            <p:ph type="body" idx="1"/>
          </p:nvPr>
        </p:nvSpPr>
        <p:spPr>
          <a:xfrm>
            <a:off x="-1" y="5143500"/>
            <a:ext cx="6857999" cy="3771900"/>
          </a:xfrm>
          <a:noFill/>
          <a:ln/>
        </p:spPr>
        <p:txBody>
          <a:bodyPr/>
          <a:lstStyle/>
          <a:p>
            <a:pPr>
              <a:spcBef>
                <a:spcPts val="1200"/>
              </a:spcBef>
            </a:pPr>
            <a:r>
              <a:rPr lang="en-US" sz="1600" dirty="0"/>
              <a:t>Chapter 1 defines the concept of strategy and describes its many facets. The chapter explains what is meant by a competitive advantage, discusses the relationship between a company’s strategy and its business model, and introduces the student to the kinds of competitive strategies that can give a company an advantage over rivals in attracting customers and earning above-average profits. The chapter examines what sets a winning strategy apart from others and why the caliber of a company’s strategy determines whether it will enjoy a competitive advantage over other firms or be burdened by competitive disadvantage. By the end of this chapter the student will have a clear idea of why the tasks of crafting and executing strategy are core management functions and why excellent execution of an excellent strategy is the most reliable recipe for turning a company into a standout performer over the long term.</a:t>
            </a:r>
          </a:p>
        </p:txBody>
      </p:sp>
    </p:spTree>
    <p:extLst>
      <p:ext uri="{BB962C8B-B14F-4D97-AF65-F5344CB8AC3E}">
        <p14:creationId xmlns:p14="http://schemas.microsoft.com/office/powerpoint/2010/main" val="118408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xfrm>
            <a:off x="0" y="0"/>
            <a:ext cx="6832600" cy="5124450"/>
          </a:xfrm>
          <a:ln/>
        </p:spPr>
      </p:sp>
      <p:sp>
        <p:nvSpPr>
          <p:cNvPr id="22530" name="Rectangle 3"/>
          <p:cNvSpPr>
            <a:spLocks noGrp="1" noChangeArrowheads="1"/>
          </p:cNvSpPr>
          <p:nvPr>
            <p:ph type="body" idx="1"/>
          </p:nvPr>
        </p:nvSpPr>
        <p:spPr>
          <a:xfrm>
            <a:off x="-1" y="5124450"/>
            <a:ext cx="6857999" cy="3790950"/>
          </a:xfrm>
          <a:noFill/>
          <a:ln/>
        </p:spPr>
        <p:txBody>
          <a:bodyPr/>
          <a:lstStyle/>
          <a:p>
            <a:pPr>
              <a:lnSpc>
                <a:spcPct val="150000"/>
              </a:lnSpc>
            </a:pPr>
            <a:r>
              <a:rPr lang="en-US" sz="1600" dirty="0"/>
              <a:t>Normally, companies have a wide degree of strategic freedom in choosing the “hows” of strategy:</a:t>
            </a:r>
          </a:p>
          <a:p>
            <a:pPr lvl="1">
              <a:lnSpc>
                <a:spcPct val="150000"/>
              </a:lnSpc>
            </a:pPr>
            <a:r>
              <a:rPr lang="en-US" sz="1600" dirty="0"/>
              <a:t>• How to position the company in the marketplace</a:t>
            </a:r>
          </a:p>
          <a:p>
            <a:pPr lvl="1">
              <a:lnSpc>
                <a:spcPct val="150000"/>
              </a:lnSpc>
            </a:pPr>
            <a:r>
              <a:rPr lang="en-US" sz="1600" dirty="0"/>
              <a:t>• How to attract customers</a:t>
            </a:r>
          </a:p>
          <a:p>
            <a:pPr lvl="1">
              <a:lnSpc>
                <a:spcPct val="150000"/>
              </a:lnSpc>
            </a:pPr>
            <a:r>
              <a:rPr lang="en-US" sz="1600" dirty="0"/>
              <a:t>• How to compete against rivals</a:t>
            </a:r>
          </a:p>
          <a:p>
            <a:pPr lvl="1">
              <a:lnSpc>
                <a:spcPct val="150000"/>
              </a:lnSpc>
            </a:pPr>
            <a:r>
              <a:rPr lang="en-US" sz="1600" dirty="0"/>
              <a:t>• How to achieve the company’s performance targets</a:t>
            </a:r>
          </a:p>
          <a:p>
            <a:pPr lvl="1">
              <a:lnSpc>
                <a:spcPct val="150000"/>
              </a:lnSpc>
            </a:pPr>
            <a:r>
              <a:rPr lang="en-US" sz="1600" dirty="0"/>
              <a:t>• How to capitalize on opportunities to grow the business</a:t>
            </a:r>
          </a:p>
          <a:p>
            <a:pPr lvl="1">
              <a:lnSpc>
                <a:spcPct val="150000"/>
              </a:lnSpc>
            </a:pPr>
            <a:r>
              <a:rPr lang="en-US" sz="1600" dirty="0"/>
              <a:t>• How to respond to changing economic and market conditions</a:t>
            </a:r>
          </a:p>
        </p:txBody>
      </p:sp>
    </p:spTree>
    <p:extLst>
      <p:ext uri="{BB962C8B-B14F-4D97-AF65-F5344CB8AC3E}">
        <p14:creationId xmlns:p14="http://schemas.microsoft.com/office/powerpoint/2010/main" val="281361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6858000" cy="5143500"/>
          </a:xfrm>
        </p:spPr>
      </p:sp>
      <p:sp>
        <p:nvSpPr>
          <p:cNvPr id="3" name="Notes Placeholder 2"/>
          <p:cNvSpPr>
            <a:spLocks noGrp="1"/>
          </p:cNvSpPr>
          <p:nvPr>
            <p:ph type="body" idx="1"/>
          </p:nvPr>
        </p:nvSpPr>
        <p:spPr>
          <a:xfrm>
            <a:off x="-1" y="5143500"/>
            <a:ext cx="6857999" cy="3771900"/>
          </a:xfrm>
        </p:spPr>
        <p:txBody>
          <a:bodyPr/>
          <a:lstStyle/>
          <a:p>
            <a:pPr>
              <a:lnSpc>
                <a:spcPct val="150000"/>
              </a:lnSpc>
            </a:pPr>
            <a:r>
              <a:rPr lang="en-US" sz="1600" dirty="0"/>
              <a:t>Strategy Is about Competing Differently—A strategy stands a better chance of succeeding when it is predicated on actions, business approaches, and competitive moves aimed at:</a:t>
            </a:r>
          </a:p>
          <a:p>
            <a:pPr lvl="1" indent="-228600">
              <a:lnSpc>
                <a:spcPct val="150000"/>
              </a:lnSpc>
              <a:buFont typeface="+mj-lt"/>
              <a:buAutoNum type="alphaLcPeriod"/>
            </a:pPr>
            <a:r>
              <a:rPr lang="en-US" sz="1600" dirty="0"/>
              <a:t>appealing to buyers in ways that set a company apart from its rivals. </a:t>
            </a:r>
          </a:p>
          <a:p>
            <a:pPr lvl="1" indent="-228600">
              <a:lnSpc>
                <a:spcPct val="150000"/>
              </a:lnSpc>
              <a:buFont typeface="+mj-lt"/>
              <a:buAutoNum type="alphaLcPeriod"/>
            </a:pPr>
            <a:r>
              <a:rPr lang="en-US" sz="1600" dirty="0"/>
              <a:t>staking out a market position that is not crowded with strong competitors.</a:t>
            </a:r>
          </a:p>
        </p:txBody>
      </p:sp>
    </p:spTree>
    <p:extLst>
      <p:ext uri="{BB962C8B-B14F-4D97-AF65-F5344CB8AC3E}">
        <p14:creationId xmlns:p14="http://schemas.microsoft.com/office/powerpoint/2010/main" val="3929395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 y="0"/>
            <a:ext cx="6286500" cy="4714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224587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xfrm>
            <a:off x="0" y="-28575"/>
            <a:ext cx="6858000" cy="5143500"/>
          </a:xfrm>
          <a:ln/>
        </p:spPr>
      </p:sp>
      <p:sp>
        <p:nvSpPr>
          <p:cNvPr id="56322" name="Rectangle 3"/>
          <p:cNvSpPr>
            <a:spLocks noGrp="1" noChangeArrowheads="1"/>
          </p:cNvSpPr>
          <p:nvPr>
            <p:ph type="body" idx="1"/>
          </p:nvPr>
        </p:nvSpPr>
        <p:spPr>
          <a:xfrm>
            <a:off x="-1" y="5200650"/>
            <a:ext cx="6857999" cy="3714750"/>
          </a:xfrm>
          <a:noFill/>
          <a:ln/>
        </p:spPr>
        <p:txBody>
          <a:bodyPr/>
          <a:lstStyle/>
          <a:p>
            <a:pPr>
              <a:lnSpc>
                <a:spcPct val="150000"/>
              </a:lnSpc>
            </a:pPr>
            <a:r>
              <a:rPr lang="en-US" dirty="0"/>
              <a:t>A firm’s business model sets forth the logic for how its strategy will create value for customers, while at the same time generate revenues sufficient to cover costs and realize a profit. </a:t>
            </a:r>
          </a:p>
          <a:p>
            <a:pPr>
              <a:lnSpc>
                <a:spcPct val="150000"/>
              </a:lnSpc>
            </a:pPr>
            <a:r>
              <a:rPr lang="en-US" dirty="0"/>
              <a:t>A business model is management’s plan for delivering a valuable product or service to customers in a manner that will generate revenues sufficient to cover costs and yield an attractive profit.</a:t>
            </a:r>
          </a:p>
        </p:txBody>
      </p:sp>
    </p:spTree>
    <p:extLst>
      <p:ext uri="{BB962C8B-B14F-4D97-AF65-F5344CB8AC3E}">
        <p14:creationId xmlns:p14="http://schemas.microsoft.com/office/powerpoint/2010/main" val="318917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xfrm>
            <a:off x="3175" y="0"/>
            <a:ext cx="6854825" cy="5140325"/>
          </a:xfrm>
          <a:ln/>
        </p:spPr>
      </p:sp>
      <p:sp>
        <p:nvSpPr>
          <p:cNvPr id="66562" name="Rectangle 3"/>
          <p:cNvSpPr>
            <a:spLocks noGrp="1" noChangeArrowheads="1"/>
          </p:cNvSpPr>
          <p:nvPr>
            <p:ph type="body" idx="1"/>
          </p:nvPr>
        </p:nvSpPr>
        <p:spPr>
          <a:xfrm>
            <a:off x="-1" y="5140324"/>
            <a:ext cx="6857999" cy="3775075"/>
          </a:xfrm>
          <a:noFill/>
          <a:ln/>
        </p:spPr>
        <p:txBody>
          <a:bodyPr/>
          <a:lstStyle/>
          <a:p>
            <a:r>
              <a:rPr lang="en-US" dirty="0"/>
              <a:t>Three questions used to test the merits of one strategy versus another and to distinguish a winning strategy from a losing or mediocre strategy:</a:t>
            </a:r>
          </a:p>
          <a:p>
            <a:pPr marL="228600" lvl="1" indent="-228600">
              <a:buFont typeface="+mj-lt"/>
              <a:buAutoNum type="arabicPeriod"/>
            </a:pPr>
            <a:r>
              <a:rPr lang="en-US" dirty="0"/>
              <a:t>The Fit Test: How well does the strategy fit the company’s situation? To qualify as a winner, a strategy must be well matched to industry and competitive conditions, a company’s best market opportunities, and other aspects of the enterprise’s external environment.</a:t>
            </a:r>
          </a:p>
          <a:p>
            <a:pPr marL="228600" lvl="1" indent="-228600">
              <a:buFont typeface="+mj-lt"/>
              <a:buAutoNum type="arabicPeriod"/>
            </a:pPr>
            <a:r>
              <a:rPr lang="en-US" dirty="0"/>
              <a:t>The Competitive Advantage Test: Is the strategy helping the company achieve a sustainable competitive advantage? The bigger and more durable the competitive edge that a strategy helps build, the more powerful and appealing it is.</a:t>
            </a:r>
          </a:p>
          <a:p>
            <a:pPr marL="228600" lvl="1" indent="-228600">
              <a:buFont typeface="+mj-lt"/>
              <a:buAutoNum type="arabicPeriod"/>
            </a:pPr>
            <a:r>
              <a:rPr lang="en-US" dirty="0"/>
              <a:t>The Performance Test: Is the strategy producing good company performance? Which measures are reliable indicators of good strategic performance? Be careful of measures that can be influenced by external factors or manipulated by internal actions (high sales with low margins). </a:t>
            </a:r>
          </a:p>
        </p:txBody>
      </p:sp>
    </p:spTree>
    <p:extLst>
      <p:ext uri="{BB962C8B-B14F-4D97-AF65-F5344CB8AC3E}">
        <p14:creationId xmlns:p14="http://schemas.microsoft.com/office/powerpoint/2010/main" val="3094126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hapter Title">
    <p:bg>
      <p:bgPr>
        <a:solidFill>
          <a:srgbClr val="439CBF"/>
        </a:solidFill>
        <a:effectLst/>
      </p:bgPr>
    </p:bg>
    <p:spTree>
      <p:nvGrpSpPr>
        <p:cNvPr id="1" name=""/>
        <p:cNvGrpSpPr/>
        <p:nvPr/>
      </p:nvGrpSpPr>
      <p:grpSpPr>
        <a:xfrm>
          <a:off x="0" y="0"/>
          <a:ext cx="0" cy="0"/>
          <a:chOff x="0" y="0"/>
          <a:chExt cx="0" cy="0"/>
        </a:xfrm>
      </p:grpSpPr>
      <p:sp>
        <p:nvSpPr>
          <p:cNvPr id="13" name="Rectangle 12"/>
          <p:cNvSpPr/>
          <p:nvPr userDrawn="1"/>
        </p:nvSpPr>
        <p:spPr bwMode="auto">
          <a:xfrm>
            <a:off x="5047200" y="0"/>
            <a:ext cx="4096800" cy="6534210"/>
          </a:xfrm>
          <a:prstGeom prst="rect">
            <a:avLst/>
          </a:prstGeom>
          <a:solidFill>
            <a:srgbClr val="BFBFB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ts val="12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sp>
        <p:nvSpPr>
          <p:cNvPr id="11" name="Rectangle 10"/>
          <p:cNvSpPr/>
          <p:nvPr userDrawn="1"/>
        </p:nvSpPr>
        <p:spPr bwMode="auto">
          <a:xfrm>
            <a:off x="0" y="6062758"/>
            <a:ext cx="5047200" cy="471452"/>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sp>
        <p:nvSpPr>
          <p:cNvPr id="2" name="Slide Title"/>
          <p:cNvSpPr>
            <a:spLocks noGrp="1"/>
          </p:cNvSpPr>
          <p:nvPr>
            <p:ph type="ctrTitle"/>
          </p:nvPr>
        </p:nvSpPr>
        <p:spPr>
          <a:xfrm>
            <a:off x="5047200" y="0"/>
            <a:ext cx="4096800" cy="6534210"/>
          </a:xfrm>
          <a:prstGeom prst="rect">
            <a:avLst/>
          </a:prstGeom>
          <a:noFill/>
          <a:ln w="76200">
            <a:noFill/>
          </a:ln>
          <a:effectLst/>
        </p:spPr>
        <p:txBody>
          <a:bodyPr>
            <a:normAutofit/>
          </a:bodyPr>
          <a:lstStyle>
            <a:lvl1pPr algn="ctr">
              <a:defRPr sz="2800">
                <a:solidFill>
                  <a:schemeClr val="tx1"/>
                </a:solidFill>
                <a:effectLst/>
                <a:latin typeface="Arial" panose="020B0604020202020204" pitchFamily="34" charset="0"/>
              </a:defRPr>
            </a:lvl1pPr>
          </a:lstStyle>
          <a:p>
            <a:r>
              <a:rPr lang="en-US" dirty="0"/>
              <a:t>Click to edit Master title style</a:t>
            </a:r>
          </a:p>
        </p:txBody>
      </p:sp>
      <p:pic>
        <p:nvPicPr>
          <p:cNvPr id="6" name="Picture 5"/>
          <p:cNvPicPr>
            <a:picLocks noChangeAspect="1"/>
          </p:cNvPicPr>
          <p:nvPr userDrawn="1"/>
        </p:nvPicPr>
        <p:blipFill>
          <a:blip r:embed="rId2"/>
          <a:stretch>
            <a:fillRect/>
          </a:stretch>
        </p:blipFill>
        <p:spPr>
          <a:xfrm>
            <a:off x="-699" y="0"/>
            <a:ext cx="5047899" cy="6062758"/>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072150"/>
            <a:ext cx="454485" cy="46206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9600" y="6072150"/>
            <a:ext cx="3268800" cy="440717"/>
          </a:xfrm>
          <a:prstGeom prst="rect">
            <a:avLst/>
          </a:prstGeom>
        </p:spPr>
      </p:pic>
      <p:sp>
        <p:nvSpPr>
          <p:cNvPr id="12" name="TextBox 11"/>
          <p:cNvSpPr txBox="1"/>
          <p:nvPr userDrawn="1"/>
        </p:nvSpPr>
        <p:spPr>
          <a:xfrm>
            <a:off x="2707200" y="6566400"/>
            <a:ext cx="5140800" cy="215444"/>
          </a:xfrm>
          <a:prstGeom prst="rect">
            <a:avLst/>
          </a:prstGeom>
          <a:noFill/>
        </p:spPr>
        <p:txBody>
          <a:bodyPr wrap="square" rtlCol="0">
            <a:spAutoFit/>
          </a:bodyPr>
          <a:lstStyle/>
          <a:p>
            <a:r>
              <a:rPr lang="en-US" sz="800" b="1" dirty="0">
                <a:solidFill>
                  <a:schemeClr val="bg1"/>
                </a:solidFill>
              </a:rPr>
              <a:t>Copyright © McGraw-Hill Education. Permission required for reproduction or display.</a:t>
            </a:r>
          </a:p>
        </p:txBody>
      </p:sp>
    </p:spTree>
    <p:extLst>
      <p:ext uri="{BB962C8B-B14F-4D97-AF65-F5344CB8AC3E}">
        <p14:creationId xmlns:p14="http://schemas.microsoft.com/office/powerpoint/2010/main" val="1381782964"/>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2-line Bar 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37600"/>
          </a:xfrm>
          <a:prstGeom prst="rect">
            <a:avLst/>
          </a:prstGeom>
          <a:solidFill>
            <a:srgbClr val="717A8B"/>
          </a:solidFill>
        </p:spPr>
        <p:txBody>
          <a:bodyPr/>
          <a:lstStyle>
            <a:lvl1pPr marL="0" indent="0">
              <a:lnSpc>
                <a:spcPct val="100000"/>
              </a:lnSpc>
              <a:defRPr sz="3600">
                <a:solidFill>
                  <a:schemeClr val="bg1"/>
                </a:solidFill>
              </a:defRPr>
            </a:lvl1pPr>
          </a:lstStyle>
          <a:p>
            <a:r>
              <a:rPr lang="en-US" dirty="0"/>
              <a:t>Click to edit Master title style</a:t>
            </a:r>
          </a:p>
        </p:txBody>
      </p:sp>
      <p:sp>
        <p:nvSpPr>
          <p:cNvPr id="3" name="Content Placeholder 1"/>
          <p:cNvSpPr>
            <a:spLocks noGrp="1"/>
          </p:cNvSpPr>
          <p:nvPr>
            <p:ph idx="1" hasCustomPrompt="1"/>
          </p:nvPr>
        </p:nvSpPr>
        <p:spPr>
          <a:xfrm>
            <a:off x="280800" y="1346400"/>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4" name="TextBox 3"/>
          <p:cNvSpPr txBox="1"/>
          <p:nvPr userDrawn="1"/>
        </p:nvSpPr>
        <p:spPr>
          <a:xfrm>
            <a:off x="0" y="6657945"/>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11" name="Content Placeholder 1">
            <a:extLst>
              <a:ext uri="{FF2B5EF4-FFF2-40B4-BE49-F238E27FC236}">
                <a16:creationId xmlns:a16="http://schemas.microsoft.com/office/drawing/2014/main" id="{CB4313CB-0DCF-0442-A197-795E61B98651}"/>
              </a:ext>
            </a:extLst>
          </p:cNvPr>
          <p:cNvSpPr>
            <a:spLocks noGrp="1"/>
          </p:cNvSpPr>
          <p:nvPr>
            <p:ph idx="10" hasCustomPrompt="1"/>
          </p:nvPr>
        </p:nvSpPr>
        <p:spPr>
          <a:xfrm>
            <a:off x="280800" y="2272389"/>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12" name="Content Placeholder 1">
            <a:extLst>
              <a:ext uri="{FF2B5EF4-FFF2-40B4-BE49-F238E27FC236}">
                <a16:creationId xmlns:a16="http://schemas.microsoft.com/office/drawing/2014/main" id="{8A9B9A8A-9C36-1244-90FC-A303A5544DBE}"/>
              </a:ext>
            </a:extLst>
          </p:cNvPr>
          <p:cNvSpPr>
            <a:spLocks noGrp="1"/>
          </p:cNvSpPr>
          <p:nvPr>
            <p:ph idx="11" hasCustomPrompt="1"/>
          </p:nvPr>
        </p:nvSpPr>
        <p:spPr>
          <a:xfrm>
            <a:off x="273600" y="3199260"/>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13" name="Content Placeholder 1">
            <a:extLst>
              <a:ext uri="{FF2B5EF4-FFF2-40B4-BE49-F238E27FC236}">
                <a16:creationId xmlns:a16="http://schemas.microsoft.com/office/drawing/2014/main" id="{F8F7871B-01C3-E64A-89FA-B77B10FE064A}"/>
              </a:ext>
            </a:extLst>
          </p:cNvPr>
          <p:cNvSpPr>
            <a:spLocks noGrp="1"/>
          </p:cNvSpPr>
          <p:nvPr>
            <p:ph idx="12" hasCustomPrompt="1"/>
          </p:nvPr>
        </p:nvSpPr>
        <p:spPr>
          <a:xfrm>
            <a:off x="273600" y="4115822"/>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14" name="Content Placeholder 1">
            <a:extLst>
              <a:ext uri="{FF2B5EF4-FFF2-40B4-BE49-F238E27FC236}">
                <a16:creationId xmlns:a16="http://schemas.microsoft.com/office/drawing/2014/main" id="{F4F2D911-2B0B-0E46-A0B6-6D6E208742BA}"/>
              </a:ext>
            </a:extLst>
          </p:cNvPr>
          <p:cNvSpPr>
            <a:spLocks noGrp="1"/>
          </p:cNvSpPr>
          <p:nvPr>
            <p:ph idx="13" hasCustomPrompt="1"/>
          </p:nvPr>
        </p:nvSpPr>
        <p:spPr>
          <a:xfrm>
            <a:off x="273600" y="5031280"/>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15" name="Content Placeholder 1">
            <a:extLst>
              <a:ext uri="{FF2B5EF4-FFF2-40B4-BE49-F238E27FC236}">
                <a16:creationId xmlns:a16="http://schemas.microsoft.com/office/drawing/2014/main" id="{028A18AF-058A-9D4F-B5A6-EBB34E1CDAC4}"/>
              </a:ext>
            </a:extLst>
          </p:cNvPr>
          <p:cNvSpPr>
            <a:spLocks noGrp="1"/>
          </p:cNvSpPr>
          <p:nvPr>
            <p:ph idx="14" hasCustomPrompt="1"/>
          </p:nvPr>
        </p:nvSpPr>
        <p:spPr>
          <a:xfrm>
            <a:off x="280800" y="5894151"/>
            <a:ext cx="8596800" cy="746351"/>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endParaRPr lang="en-US" dirty="0"/>
          </a:p>
        </p:txBody>
      </p:sp>
      <p:sp>
        <p:nvSpPr>
          <p:cNvPr id="16" name="Text Placeholder 8">
            <a:extLst>
              <a:ext uri="{FF2B5EF4-FFF2-40B4-BE49-F238E27FC236}">
                <a16:creationId xmlns:a16="http://schemas.microsoft.com/office/drawing/2014/main" id="{D6DBBC17-3A4B-2143-BB00-4983EF305AB6}"/>
              </a:ext>
            </a:extLst>
          </p:cNvPr>
          <p:cNvSpPr>
            <a:spLocks noGrp="1"/>
          </p:cNvSpPr>
          <p:nvPr>
            <p:ph type="body" sz="quarter" idx="15"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17" name="Text Placeholder 10">
            <a:extLst>
              <a:ext uri="{FF2B5EF4-FFF2-40B4-BE49-F238E27FC236}">
                <a16:creationId xmlns:a16="http://schemas.microsoft.com/office/drawing/2014/main" id="{2EB71EC9-6994-BC4E-9D5F-4083AA119E3A}"/>
              </a:ext>
            </a:extLst>
          </p:cNvPr>
          <p:cNvSpPr>
            <a:spLocks noGrp="1"/>
          </p:cNvSpPr>
          <p:nvPr>
            <p:ph type="body" sz="quarter" idx="16"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24763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Line Gray 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FD99A9-8481-4269-B8DA-707290FD6076}"/>
              </a:ext>
            </a:extLst>
          </p:cNvPr>
          <p:cNvSpPr/>
          <p:nvPr userDrawn="1"/>
        </p:nvSpPr>
        <p:spPr bwMode="auto">
          <a:xfrm>
            <a:off x="0" y="-13264"/>
            <a:ext cx="9144000" cy="820054"/>
          </a:xfrm>
          <a:prstGeom prst="rect">
            <a:avLst/>
          </a:prstGeom>
          <a:solidFill>
            <a:srgbClr val="717A8A"/>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sp>
        <p:nvSpPr>
          <p:cNvPr id="6" name="Slide Title"/>
          <p:cNvSpPr>
            <a:spLocks noGrp="1"/>
          </p:cNvSpPr>
          <p:nvPr>
            <p:ph type="title"/>
          </p:nvPr>
        </p:nvSpPr>
        <p:spPr>
          <a:xfrm>
            <a:off x="0" y="-1"/>
            <a:ext cx="9144000" cy="806791"/>
          </a:xfrm>
          <a:prstGeom prst="rect">
            <a:avLst/>
          </a:prstGeom>
          <a:noFill/>
        </p:spPr>
        <p:txBody>
          <a:bodyPr anchor="ctr" anchorCtr="1">
            <a:noAutofit/>
          </a:bodyPr>
          <a:lstStyle>
            <a:lvl1pPr marL="0" indent="0" algn="ctr">
              <a:defRPr sz="3600">
                <a:solidFill>
                  <a:schemeClr val="bg1"/>
                </a:solidFill>
                <a:latin typeface="+mj-lt"/>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0" y="6657336"/>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7" name="Text Placeholder 8">
            <a:extLst>
              <a:ext uri="{FF2B5EF4-FFF2-40B4-BE49-F238E27FC236}">
                <a16:creationId xmlns:a16="http://schemas.microsoft.com/office/drawing/2014/main" id="{67B83F3D-46F6-E640-B093-E63CC27BE5B4}"/>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8" name="Text Placeholder 10">
            <a:extLst>
              <a:ext uri="{FF2B5EF4-FFF2-40B4-BE49-F238E27FC236}">
                <a16:creationId xmlns:a16="http://schemas.microsoft.com/office/drawing/2014/main" id="{9F21E43C-7B61-0745-82E8-77663F798190}"/>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1788036984"/>
      </p:ext>
    </p:extLst>
  </p:cSld>
  <p:clrMapOvr>
    <a:overrideClrMapping bg1="lt1" tx1="dk1" bg2="lt2" tx2="dk2" accent1="accent1" accent2="accent2" accent3="accent3" accent4="accent4" accent5="accent5" accent6="accent6" hlink="hlink" folHlink="folHlink"/>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2-Line Gray 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F45739-A4A2-4C89-9FD7-22B474C84945}"/>
              </a:ext>
            </a:extLst>
          </p:cNvPr>
          <p:cNvSpPr/>
          <p:nvPr userDrawn="1"/>
        </p:nvSpPr>
        <p:spPr bwMode="auto">
          <a:xfrm>
            <a:off x="0" y="0"/>
            <a:ext cx="9144000" cy="1253612"/>
          </a:xfrm>
          <a:prstGeom prst="rect">
            <a:avLst/>
          </a:prstGeom>
          <a:solidFill>
            <a:srgbClr val="717A8A"/>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lang="en-US" dirty="0"/>
          </a:p>
        </p:txBody>
      </p:sp>
      <p:sp>
        <p:nvSpPr>
          <p:cNvPr id="6" name="Slide Title"/>
          <p:cNvSpPr>
            <a:spLocks noGrp="1"/>
          </p:cNvSpPr>
          <p:nvPr>
            <p:ph type="title"/>
          </p:nvPr>
        </p:nvSpPr>
        <p:spPr>
          <a:xfrm>
            <a:off x="0" y="2"/>
            <a:ext cx="9144000" cy="1244199"/>
          </a:xfrm>
          <a:prstGeom prst="rect">
            <a:avLst/>
          </a:prstGeom>
          <a:noFill/>
          <a:ln>
            <a:noFill/>
          </a:ln>
        </p:spPr>
        <p:txBody>
          <a:bodyPr anchor="ctr" anchorCtr="1">
            <a:noAutofit/>
          </a:bodyPr>
          <a:lstStyle>
            <a:lvl1pPr marL="0" indent="0" algn="ctr">
              <a:defRPr sz="3600">
                <a:solidFill>
                  <a:schemeClr val="bg1"/>
                </a:solidFill>
              </a:defRPr>
            </a:lvl1pPr>
          </a:lstStyle>
          <a:p>
            <a:r>
              <a:rPr lang="en-US" dirty="0"/>
              <a:t>Click to edit Master title style</a:t>
            </a:r>
          </a:p>
        </p:txBody>
      </p:sp>
      <p:sp>
        <p:nvSpPr>
          <p:cNvPr id="3" name="Content Placeholder 1"/>
          <p:cNvSpPr>
            <a:spLocks noGrp="1"/>
          </p:cNvSpPr>
          <p:nvPr>
            <p:ph idx="1"/>
          </p:nvPr>
        </p:nvSpPr>
        <p:spPr>
          <a:xfrm>
            <a:off x="471948" y="1388534"/>
            <a:ext cx="8229600" cy="5046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sz="2400"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7" name="Text Placeholder 8">
            <a:extLst>
              <a:ext uri="{FF2B5EF4-FFF2-40B4-BE49-F238E27FC236}">
                <a16:creationId xmlns:a16="http://schemas.microsoft.com/office/drawing/2014/main" id="{BCAD6085-C439-2A40-850A-C717C2424E1C}"/>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8" name="Text Placeholder 10">
            <a:extLst>
              <a:ext uri="{FF2B5EF4-FFF2-40B4-BE49-F238E27FC236}">
                <a16:creationId xmlns:a16="http://schemas.microsoft.com/office/drawing/2014/main" id="{8D57717A-6BCC-DD4A-BFC2-702008250A39}"/>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349204953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mage Only Content and Description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7200"/>
            <a:ext cx="9144000" cy="838200"/>
          </a:xfrm>
          <a:prstGeom prst="rect">
            <a:avLst/>
          </a:prstGeom>
          <a:solidFill>
            <a:srgbClr val="717A8B"/>
          </a:solidFill>
        </p:spPr>
        <p:txBody>
          <a:bodyPr/>
          <a:lstStyle>
            <a:lvl1pPr marL="0" indent="0">
              <a:defRPr sz="3200">
                <a:solidFill>
                  <a:schemeClr val="bg1"/>
                </a:solidFill>
              </a:defRPr>
            </a:lvl1pPr>
          </a:lstStyle>
          <a:p>
            <a:r>
              <a:rPr lang="en-US" dirty="0"/>
              <a:t>Click to edit Master title style</a:t>
            </a:r>
          </a:p>
        </p:txBody>
      </p:sp>
      <p:sp>
        <p:nvSpPr>
          <p:cNvPr id="3" name="TextBox 2"/>
          <p:cNvSpPr txBox="1"/>
          <p:nvPr userDrawn="1"/>
        </p:nvSpPr>
        <p:spPr>
          <a:xfrm>
            <a:off x="0" y="6657119"/>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4" name="Text Placeholder 8">
            <a:extLst>
              <a:ext uri="{FF2B5EF4-FFF2-40B4-BE49-F238E27FC236}">
                <a16:creationId xmlns:a16="http://schemas.microsoft.com/office/drawing/2014/main" id="{982F4255-9E2D-9141-8344-5BEAEFF9846C}"/>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5" name="Text Placeholder 10">
            <a:extLst>
              <a:ext uri="{FF2B5EF4-FFF2-40B4-BE49-F238E27FC236}">
                <a16:creationId xmlns:a16="http://schemas.microsoft.com/office/drawing/2014/main" id="{4C9D9D66-ADFE-FE40-B354-612D8B6FDD92}"/>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1037684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 line Title, Image Only Content and Description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058400"/>
          </a:xfrm>
          <a:prstGeom prst="rect">
            <a:avLst/>
          </a:prstGeom>
          <a:solidFill>
            <a:srgbClr val="717A8B"/>
          </a:solidFill>
        </p:spPr>
        <p:txBody>
          <a:bodyPr/>
          <a:lstStyle>
            <a:lvl1pPr marL="0" indent="0">
              <a:lnSpc>
                <a:spcPct val="100000"/>
              </a:lnSpc>
              <a:defRPr sz="3200">
                <a:solidFill>
                  <a:schemeClr val="bg1"/>
                </a:solidFill>
              </a:defRPr>
            </a:lvl1pPr>
          </a:lstStyle>
          <a:p>
            <a:r>
              <a:rPr lang="en-US" dirty="0"/>
              <a:t>Click to edit Master title style</a:t>
            </a:r>
          </a:p>
        </p:txBody>
      </p:sp>
      <p:sp>
        <p:nvSpPr>
          <p:cNvPr id="3" name="TextBox 2"/>
          <p:cNvSpPr txBox="1"/>
          <p:nvPr userDrawn="1"/>
        </p:nvSpPr>
        <p:spPr>
          <a:xfrm>
            <a:off x="1" y="6662768"/>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Tree>
    <p:extLst>
      <p:ext uri="{BB962C8B-B14F-4D97-AF65-F5344CB8AC3E}">
        <p14:creationId xmlns:p14="http://schemas.microsoft.com/office/powerpoint/2010/main" val="2810764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1-Line Figure Title and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1"/>
            <a:ext cx="9144000" cy="731520"/>
          </a:xfrm>
          <a:prstGeom prst="rect">
            <a:avLst/>
          </a:prstGeom>
          <a:noFill/>
        </p:spPr>
        <p:txBody>
          <a:bodyPr>
            <a:normAutofit/>
          </a:bodyPr>
          <a:lstStyle>
            <a:lvl1pPr marL="228600" indent="0" algn="l">
              <a:defRPr sz="2800">
                <a:solidFill>
                  <a:srgbClr val="397036"/>
                </a:solidFill>
              </a:defRPr>
            </a:lvl1pPr>
          </a:lstStyle>
          <a:p>
            <a:r>
              <a:rPr lang="en-US" dirty="0"/>
              <a:t>Click to edit Master title style</a:t>
            </a:r>
          </a:p>
        </p:txBody>
      </p:sp>
      <p:sp>
        <p:nvSpPr>
          <p:cNvPr id="3" name="TextBox 2"/>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cxnSp>
        <p:nvCxnSpPr>
          <p:cNvPr id="4" name="Straight Connector 3">
            <a:extLst>
              <a:ext uri="{FF2B5EF4-FFF2-40B4-BE49-F238E27FC236}">
                <a16:creationId xmlns:a16="http://schemas.microsoft.com/office/drawing/2014/main" id="{526807BA-3501-448B-AD4F-2C2F989176D6}"/>
              </a:ext>
            </a:extLst>
          </p:cNvPr>
          <p:cNvCxnSpPr/>
          <p:nvPr userDrawn="1"/>
        </p:nvCxnSpPr>
        <p:spPr bwMode="auto">
          <a:xfrm>
            <a:off x="0" y="797916"/>
            <a:ext cx="9144000" cy="0"/>
          </a:xfrm>
          <a:prstGeom prst="line">
            <a:avLst/>
          </a:prstGeom>
          <a:solidFill>
            <a:srgbClr val="E5D5B4"/>
          </a:solidFill>
          <a:ln w="76200" cap="flat" cmpd="sng" algn="ctr">
            <a:solidFill>
              <a:srgbClr val="C3D39F"/>
            </a:solidFill>
            <a:prstDash val="solid"/>
            <a:round/>
            <a:headEnd type="none" w="med" len="med"/>
            <a:tailEnd type="none" w="med" len="med"/>
          </a:ln>
          <a:effectLst/>
        </p:spPr>
      </p:cxnSp>
      <p:sp>
        <p:nvSpPr>
          <p:cNvPr id="5" name="Text Placeholder 8">
            <a:extLst>
              <a:ext uri="{FF2B5EF4-FFF2-40B4-BE49-F238E27FC236}">
                <a16:creationId xmlns:a16="http://schemas.microsoft.com/office/drawing/2014/main" id="{7B1A77AD-6951-4540-BC2C-8CEEFE80C7E1}"/>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7" name="Text Placeholder 10">
            <a:extLst>
              <a:ext uri="{FF2B5EF4-FFF2-40B4-BE49-F238E27FC236}">
                <a16:creationId xmlns:a16="http://schemas.microsoft.com/office/drawing/2014/main" id="{B30CEBA4-1490-174A-9CAD-1FBD27891887}"/>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19323854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2-Line Figure Title and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885599"/>
          </a:xfrm>
          <a:prstGeom prst="rect">
            <a:avLst/>
          </a:prstGeom>
          <a:noFill/>
        </p:spPr>
        <p:txBody>
          <a:bodyPr>
            <a:normAutofit/>
          </a:bodyPr>
          <a:lstStyle>
            <a:lvl1pPr marL="228600" indent="0" algn="l">
              <a:defRPr sz="2800">
                <a:solidFill>
                  <a:srgbClr val="397036"/>
                </a:solidFill>
              </a:defRPr>
            </a:lvl1pPr>
          </a:lstStyle>
          <a:p>
            <a:r>
              <a:rPr lang="en-US" dirty="0"/>
              <a:t>Click to edit Master title style</a:t>
            </a:r>
          </a:p>
        </p:txBody>
      </p:sp>
      <p:sp>
        <p:nvSpPr>
          <p:cNvPr id="3" name="TextBox 2"/>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cxnSp>
        <p:nvCxnSpPr>
          <p:cNvPr id="4" name="Straight Connector 3">
            <a:extLst>
              <a:ext uri="{FF2B5EF4-FFF2-40B4-BE49-F238E27FC236}">
                <a16:creationId xmlns:a16="http://schemas.microsoft.com/office/drawing/2014/main" id="{526807BA-3501-448B-AD4F-2C2F989176D6}"/>
              </a:ext>
            </a:extLst>
          </p:cNvPr>
          <p:cNvCxnSpPr/>
          <p:nvPr userDrawn="1"/>
        </p:nvCxnSpPr>
        <p:spPr bwMode="auto">
          <a:xfrm>
            <a:off x="0" y="952664"/>
            <a:ext cx="9144000" cy="0"/>
          </a:xfrm>
          <a:prstGeom prst="line">
            <a:avLst/>
          </a:prstGeom>
          <a:solidFill>
            <a:srgbClr val="E5D5B4"/>
          </a:solidFill>
          <a:ln w="76200" cap="flat" cmpd="sng" algn="ctr">
            <a:solidFill>
              <a:srgbClr val="C3D39F"/>
            </a:solidFill>
            <a:prstDash val="solid"/>
            <a:round/>
            <a:headEnd type="none" w="med" len="med"/>
            <a:tailEnd type="none" w="med" len="med"/>
          </a:ln>
          <a:effectLst/>
        </p:spPr>
      </p:cxnSp>
    </p:spTree>
    <p:extLst>
      <p:ext uri="{BB962C8B-B14F-4D97-AF65-F5344CB8AC3E}">
        <p14:creationId xmlns:p14="http://schemas.microsoft.com/office/powerpoint/2010/main" val="2663206957"/>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2-Line Table Title and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072800"/>
          </a:xfrm>
          <a:prstGeom prst="rect">
            <a:avLst/>
          </a:prstGeom>
          <a:noFill/>
        </p:spPr>
        <p:txBody>
          <a:bodyPr>
            <a:normAutofit/>
          </a:bodyPr>
          <a:lstStyle>
            <a:lvl1pPr marL="228600" indent="0" algn="l">
              <a:defRPr sz="2800">
                <a:solidFill>
                  <a:srgbClr val="397036"/>
                </a:solidFill>
              </a:defRPr>
            </a:lvl1pPr>
          </a:lstStyle>
          <a:p>
            <a:r>
              <a:rPr lang="en-US" dirty="0"/>
              <a:t>Click to edit Master title style</a:t>
            </a:r>
          </a:p>
        </p:txBody>
      </p:sp>
      <p:sp>
        <p:nvSpPr>
          <p:cNvPr id="3" name="TextBox 2"/>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Tree>
    <p:extLst>
      <p:ext uri="{BB962C8B-B14F-4D97-AF65-F5344CB8AC3E}">
        <p14:creationId xmlns:p14="http://schemas.microsoft.com/office/powerpoint/2010/main" val="2697149409"/>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1800"/>
            <a:ext cx="9144001" cy="609600"/>
          </a:xfrm>
          <a:prstGeom prst="rect">
            <a:avLst/>
          </a:prstGeom>
          <a:ln>
            <a:noFill/>
          </a:ln>
        </p:spPr>
        <p:txBody>
          <a:bodyPr anchor="ctr" anchorCtr="1">
            <a:noAutofit/>
          </a:bodyPr>
          <a:lstStyle>
            <a:lvl1pPr marL="0" indent="0" algn="ctr">
              <a:defRPr sz="3600">
                <a:solidFill>
                  <a:schemeClr val="bg1"/>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6" name="Text Placeholder 8">
            <a:extLst>
              <a:ext uri="{FF2B5EF4-FFF2-40B4-BE49-F238E27FC236}">
                <a16:creationId xmlns:a16="http://schemas.microsoft.com/office/drawing/2014/main" id="{ABD8A4CE-8AAB-4A4E-AFF2-BA4960AE582E}"/>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8" name="Text Placeholder 10">
            <a:extLst>
              <a:ext uri="{FF2B5EF4-FFF2-40B4-BE49-F238E27FC236}">
                <a16:creationId xmlns:a16="http://schemas.microsoft.com/office/drawing/2014/main" id="{8BD91406-C002-2542-B37C-38C6769132C8}"/>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94177795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1800"/>
            <a:ext cx="9144001" cy="1175400"/>
          </a:xfrm>
          <a:prstGeom prst="rect">
            <a:avLst/>
          </a:prstGeom>
          <a:ln>
            <a:noFill/>
          </a:ln>
        </p:spPr>
        <p:txBody>
          <a:bodyPr anchor="ctr" anchorCtr="1">
            <a:noAutofit/>
          </a:bodyPr>
          <a:lstStyle>
            <a:lvl1pPr marL="0" indent="0" algn="ctr">
              <a:defRPr sz="3600">
                <a:solidFill>
                  <a:schemeClr val="bg1"/>
                </a:solidFill>
              </a:defRPr>
            </a:lvl1pPr>
          </a:lstStyle>
          <a:p>
            <a:r>
              <a:rPr lang="en-US" dirty="0"/>
              <a:t>Click to edit Master title style</a:t>
            </a:r>
          </a:p>
        </p:txBody>
      </p:sp>
      <p:sp>
        <p:nvSpPr>
          <p:cNvPr id="3" name="Content Placeholder 1"/>
          <p:cNvSpPr>
            <a:spLocks noGrp="1"/>
          </p:cNvSpPr>
          <p:nvPr>
            <p:ph sz="half" idx="1"/>
          </p:nvPr>
        </p:nvSpPr>
        <p:spPr>
          <a:xfrm>
            <a:off x="457200" y="1274400"/>
            <a:ext cx="4038600" cy="5291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1274400"/>
            <a:ext cx="4038600" cy="52919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6" name="Text Placeholder 8">
            <a:extLst>
              <a:ext uri="{FF2B5EF4-FFF2-40B4-BE49-F238E27FC236}">
                <a16:creationId xmlns:a16="http://schemas.microsoft.com/office/drawing/2014/main" id="{918F41DE-E8AF-6C4E-8005-05EF37AB2778}"/>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8" name="Text Placeholder 10">
            <a:extLst>
              <a:ext uri="{FF2B5EF4-FFF2-40B4-BE49-F238E27FC236}">
                <a16:creationId xmlns:a16="http://schemas.microsoft.com/office/drawing/2014/main" id="{BADE5B2A-82D2-A64F-B997-A58F96555B33}"/>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362354492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hapter Title">
    <p:spTree>
      <p:nvGrpSpPr>
        <p:cNvPr id="1" name=""/>
        <p:cNvGrpSpPr/>
        <p:nvPr/>
      </p:nvGrpSpPr>
      <p:grpSpPr>
        <a:xfrm>
          <a:off x="0" y="0"/>
          <a:ext cx="0" cy="0"/>
          <a:chOff x="0" y="0"/>
          <a:chExt cx="0" cy="0"/>
        </a:xfrm>
      </p:grpSpPr>
      <p:sp>
        <p:nvSpPr>
          <p:cNvPr id="13" name="Rectangle 12"/>
          <p:cNvSpPr/>
          <p:nvPr userDrawn="1"/>
        </p:nvSpPr>
        <p:spPr bwMode="auto">
          <a:xfrm>
            <a:off x="5047200" y="-500"/>
            <a:ext cx="4096800" cy="6560012"/>
          </a:xfrm>
          <a:prstGeom prst="rect">
            <a:avLst/>
          </a:prstGeom>
          <a:solidFill>
            <a:srgbClr val="BFBFBF"/>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3200" b="0" i="0" u="none" strike="noStrike" cap="none" normalizeH="0" baseline="0" dirty="0">
              <a:ln>
                <a:noFill/>
              </a:ln>
              <a:solidFill>
                <a:schemeClr val="tx1"/>
              </a:solidFill>
              <a:effectLst/>
              <a:latin typeface="Arial" charset="0"/>
            </a:endParaRPr>
          </a:p>
        </p:txBody>
      </p:sp>
      <p:sp>
        <p:nvSpPr>
          <p:cNvPr id="11" name="Rectangle 10"/>
          <p:cNvSpPr/>
          <p:nvPr userDrawn="1"/>
        </p:nvSpPr>
        <p:spPr bwMode="auto">
          <a:xfrm>
            <a:off x="0" y="6062758"/>
            <a:ext cx="5047200" cy="471452"/>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sp>
        <p:nvSpPr>
          <p:cNvPr id="2" name="Slide Title"/>
          <p:cNvSpPr>
            <a:spLocks noGrp="1"/>
          </p:cNvSpPr>
          <p:nvPr>
            <p:ph type="ctrTitle"/>
          </p:nvPr>
        </p:nvSpPr>
        <p:spPr>
          <a:xfrm>
            <a:off x="5047200" y="0"/>
            <a:ext cx="4096800" cy="6534210"/>
          </a:xfrm>
          <a:prstGeom prst="rect">
            <a:avLst/>
          </a:prstGeom>
          <a:noFill/>
          <a:ln w="76200">
            <a:noFill/>
          </a:ln>
          <a:effectLst/>
        </p:spPr>
        <p:txBody>
          <a:bodyPr>
            <a:normAutofit/>
          </a:bodyPr>
          <a:lstStyle>
            <a:lvl1pPr algn="ctr">
              <a:defRPr sz="2800">
                <a:solidFill>
                  <a:schemeClr val="tx1"/>
                </a:solidFill>
                <a:effectLst/>
                <a:latin typeface="Arial" panose="020B0604020202020204" pitchFamily="34" charset="0"/>
              </a:defRPr>
            </a:lvl1pPr>
          </a:lstStyle>
          <a:p>
            <a:r>
              <a:rPr lang="en-US" dirty="0"/>
              <a:t>Click to edit Master title style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85029"/>
            <a:ext cx="454485" cy="46206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3842" y="6097908"/>
            <a:ext cx="3268800" cy="440717"/>
          </a:xfrm>
          <a:prstGeom prst="rect">
            <a:avLst/>
          </a:prstGeom>
        </p:spPr>
      </p:pic>
      <p:sp>
        <p:nvSpPr>
          <p:cNvPr id="12" name="TextBox 11"/>
          <p:cNvSpPr txBox="1"/>
          <p:nvPr userDrawn="1"/>
        </p:nvSpPr>
        <p:spPr>
          <a:xfrm>
            <a:off x="2707200" y="6566400"/>
            <a:ext cx="5140800" cy="215444"/>
          </a:xfrm>
          <a:prstGeom prst="rect">
            <a:avLst/>
          </a:prstGeom>
          <a:noFill/>
        </p:spPr>
        <p:txBody>
          <a:bodyPr wrap="square" rtlCol="0">
            <a:spAutoFit/>
          </a:bodyPr>
          <a:lstStyle/>
          <a:p>
            <a:r>
              <a:rPr lang="en-US" sz="800" b="1" dirty="0">
                <a:solidFill>
                  <a:schemeClr val="bg1"/>
                </a:solidFill>
              </a:rPr>
              <a:t>Copyright © McGraw-Hill Education. Permission required for reproduction or display.</a:t>
            </a:r>
          </a:p>
        </p:txBody>
      </p:sp>
      <p:sp>
        <p:nvSpPr>
          <p:cNvPr id="14" name="TextBox 13">
            <a:extLst>
              <a:ext uri="{FF2B5EF4-FFF2-40B4-BE49-F238E27FC236}">
                <a16:creationId xmlns:a16="http://schemas.microsoft.com/office/drawing/2014/main" id="{03C30342-258D-4F1C-A355-D9C0E5061F64}"/>
              </a:ext>
            </a:extLst>
          </p:cNvPr>
          <p:cNvSpPr txBox="1"/>
          <p:nvPr userDrawn="1"/>
        </p:nvSpPr>
        <p:spPr>
          <a:xfrm>
            <a:off x="0" y="6526104"/>
            <a:ext cx="9144699" cy="320040"/>
          </a:xfrm>
          <a:prstGeom prst="rect">
            <a:avLst/>
          </a:prstGeom>
          <a:solidFill>
            <a:srgbClr val="4B8E53"/>
          </a:solidFill>
        </p:spPr>
        <p:txBody>
          <a:bodyPr wrap="square" rtlCol="0" anchor="ctr" anchorCtr="1">
            <a:noAutofit/>
          </a:bodyPr>
          <a:lstStyle/>
          <a:p>
            <a:endParaRPr lang="en-US" sz="800" b="1" dirty="0">
              <a:solidFill>
                <a:schemeClr val="bg1"/>
              </a:solidFill>
            </a:endParaRPr>
          </a:p>
        </p:txBody>
      </p:sp>
      <p:sp>
        <p:nvSpPr>
          <p:cNvPr id="4" name="Text Placeholder 3">
            <a:extLst>
              <a:ext uri="{FF2B5EF4-FFF2-40B4-BE49-F238E27FC236}">
                <a16:creationId xmlns:a16="http://schemas.microsoft.com/office/drawing/2014/main" id="{493CD3A4-4959-C646-887B-135FFD2C3536}"/>
              </a:ext>
            </a:extLst>
          </p:cNvPr>
          <p:cNvSpPr>
            <a:spLocks noGrp="1"/>
          </p:cNvSpPr>
          <p:nvPr>
            <p:ph type="body" sz="quarter" idx="10" hasCustomPrompt="1"/>
          </p:nvPr>
        </p:nvSpPr>
        <p:spPr>
          <a:xfrm>
            <a:off x="7132638" y="6565900"/>
            <a:ext cx="2011362" cy="215900"/>
          </a:xfrm>
        </p:spPr>
        <p:txBody>
          <a:bodyPr/>
          <a:lstStyle>
            <a:lvl1pPr>
              <a:defRPr sz="800" i="1">
                <a:solidFill>
                  <a:schemeClr val="bg1"/>
                </a:solidFill>
              </a:defRPr>
            </a:lvl1pPr>
            <a:lvl2pPr>
              <a:defRPr sz="800" i="1">
                <a:solidFill>
                  <a:schemeClr val="bg1"/>
                </a:solidFill>
              </a:defRPr>
            </a:lvl2pPr>
            <a:lvl3pPr>
              <a:defRPr sz="800" i="1">
                <a:solidFill>
                  <a:schemeClr val="bg1"/>
                </a:solidFill>
              </a:defRPr>
            </a:lvl3pPr>
            <a:lvl4pPr>
              <a:defRPr sz="800" i="1">
                <a:solidFill>
                  <a:schemeClr val="bg1"/>
                </a:solidFill>
              </a:defRPr>
            </a:lvl4pPr>
            <a:lvl5pPr>
              <a:defRPr sz="800" i="1">
                <a:solidFill>
                  <a:schemeClr val="bg1"/>
                </a:solidFill>
              </a:defRPr>
            </a:lvl5pPr>
          </a:lstStyle>
          <a:p>
            <a:pPr lvl="0"/>
            <a:r>
              <a:rPr lang="en-US" dirty="0"/>
              <a:t>Photo credit to come</a:t>
            </a:r>
          </a:p>
        </p:txBody>
      </p:sp>
      <p:pic>
        <p:nvPicPr>
          <p:cNvPr id="8" name="Picture 7">
            <a:extLst>
              <a:ext uri="{FF2B5EF4-FFF2-40B4-BE49-F238E27FC236}">
                <a16:creationId xmlns:a16="http://schemas.microsoft.com/office/drawing/2014/main" id="{D7E142FD-E6F7-F549-9860-B33CB52409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500"/>
            <a:ext cx="5047199" cy="6353117"/>
          </a:xfrm>
          <a:prstGeom prst="rect">
            <a:avLst/>
          </a:prstGeom>
        </p:spPr>
      </p:pic>
      <p:sp>
        <p:nvSpPr>
          <p:cNvPr id="5" name="Text Placeholder 4">
            <a:extLst>
              <a:ext uri="{FF2B5EF4-FFF2-40B4-BE49-F238E27FC236}">
                <a16:creationId xmlns:a16="http://schemas.microsoft.com/office/drawing/2014/main" id="{07D44E0E-2FA3-40BE-8A53-D6C7BB84BE7D}"/>
              </a:ext>
            </a:extLst>
          </p:cNvPr>
          <p:cNvSpPr>
            <a:spLocks noGrp="1"/>
          </p:cNvSpPr>
          <p:nvPr>
            <p:ph type="body" sz="quarter" idx="11"/>
          </p:nvPr>
        </p:nvSpPr>
        <p:spPr>
          <a:xfrm>
            <a:off x="0" y="6569361"/>
            <a:ext cx="6881813" cy="212440"/>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000"/>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0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240073634"/>
      </p:ext>
    </p:extLst>
  </p:cSld>
  <p:clrMapOvr>
    <a:overrideClrMapping bg1="lt1" tx1="dk1" bg2="lt2" tx2="dk2" accent1="accent1" accent2="accent2" accent3="accent3" accent4="accent4" accent5="accent5" accent6="accent6" hlink="hlink" folHlink="folHlink"/>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4/18/2022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87283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Line Question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2B5AA0-E01E-4125-8BF8-0F36D8B2FAEB}"/>
              </a:ext>
            </a:extLst>
          </p:cNvPr>
          <p:cNvSpPr/>
          <p:nvPr userDrawn="1"/>
        </p:nvSpPr>
        <p:spPr bwMode="auto">
          <a:xfrm>
            <a:off x="0" y="1490"/>
            <a:ext cx="9144000" cy="89113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cxnSp>
        <p:nvCxnSpPr>
          <p:cNvPr id="4" name="Straight Connector 9"/>
          <p:cNvCxnSpPr/>
          <p:nvPr/>
        </p:nvCxnSpPr>
        <p:spPr bwMode="auto">
          <a:xfrm rot="16200000" flipH="1">
            <a:off x="1143000" y="3048000"/>
            <a:ext cx="16764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cxnSp>
        <p:nvCxnSpPr>
          <p:cNvPr id="5" name="Straight Connector 12"/>
          <p:cNvCxnSpPr/>
          <p:nvPr/>
        </p:nvCxnSpPr>
        <p:spPr bwMode="auto">
          <a:xfrm rot="5400000" flipH="1" flipV="1">
            <a:off x="647700" y="5067300"/>
            <a:ext cx="26670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sp>
        <p:nvSpPr>
          <p:cNvPr id="2" name="Title 1"/>
          <p:cNvSpPr>
            <a:spLocks noGrp="1"/>
          </p:cNvSpPr>
          <p:nvPr>
            <p:ph type="title"/>
          </p:nvPr>
        </p:nvSpPr>
        <p:spPr>
          <a:xfrm>
            <a:off x="0" y="22912"/>
            <a:ext cx="9143999" cy="869717"/>
          </a:xfrm>
          <a:prstGeom prst="rect">
            <a:avLst/>
          </a:prstGeom>
          <a:noFill/>
          <a:ln w="9525">
            <a:noFill/>
            <a:miter lim="800000"/>
            <a:headEnd/>
            <a:tailEnd/>
          </a:ln>
        </p:spPr>
        <p:txBody>
          <a:bodyPr vert="horz" wrap="square" lIns="91440" tIns="457200" rIns="91440" bIns="457200" numCol="1" anchor="ctr" anchorCtr="0" compatLnSpc="1">
            <a:prstTxWarp prst="textNoShape">
              <a:avLst/>
            </a:prstTxWarp>
            <a:noAutofit/>
          </a:bodyPr>
          <a:lstStyle>
            <a:lvl1pPr marL="457200" indent="-119063" algn="l">
              <a:spcBef>
                <a:spcPts val="0"/>
              </a:spcBef>
              <a:defRPr lang="en-US" sz="3600" b="0" dirty="0">
                <a:solidFill>
                  <a:schemeClr val="bg1"/>
                </a:solidFill>
                <a:effectLst/>
                <a:latin typeface="+mn-lt"/>
              </a:defRPr>
            </a:lvl1pPr>
          </a:lstStyle>
          <a:p>
            <a:pPr marL="457200" lvl="0" indent="0"/>
            <a:r>
              <a:rPr lang="en-US" dirty="0"/>
              <a:t>Click to edit Master title style</a:t>
            </a:r>
          </a:p>
        </p:txBody>
      </p:sp>
      <p:sp>
        <p:nvSpPr>
          <p:cNvPr id="3" name="Content Placeholder 2"/>
          <p:cNvSpPr>
            <a:spLocks noGrp="1"/>
          </p:cNvSpPr>
          <p:nvPr>
            <p:ph idx="1"/>
          </p:nvPr>
        </p:nvSpPr>
        <p:spPr>
          <a:xfrm>
            <a:off x="504825" y="1605599"/>
            <a:ext cx="8126413" cy="4811075"/>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9" name="Text Placeholder 8">
            <a:extLst>
              <a:ext uri="{FF2B5EF4-FFF2-40B4-BE49-F238E27FC236}">
                <a16:creationId xmlns:a16="http://schemas.microsoft.com/office/drawing/2014/main" id="{49186A8D-19E5-484C-8410-4454B98DFFAA}"/>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11" name="Text Placeholder 10">
            <a:extLst>
              <a:ext uri="{FF2B5EF4-FFF2-40B4-BE49-F238E27FC236}">
                <a16:creationId xmlns:a16="http://schemas.microsoft.com/office/drawing/2014/main" id="{6D6F8202-8B24-714B-BFE6-BBD0256D56F5}"/>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270375740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Line Question 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2B5AA0-E01E-4125-8BF8-0F36D8B2FAEB}"/>
              </a:ext>
            </a:extLst>
          </p:cNvPr>
          <p:cNvSpPr/>
          <p:nvPr userDrawn="1"/>
        </p:nvSpPr>
        <p:spPr bwMode="auto">
          <a:xfrm>
            <a:off x="0" y="1490"/>
            <a:ext cx="9144000" cy="142526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p:txBody>
      </p:sp>
      <p:cxnSp>
        <p:nvCxnSpPr>
          <p:cNvPr id="4" name="Straight Connector 9"/>
          <p:cNvCxnSpPr/>
          <p:nvPr/>
        </p:nvCxnSpPr>
        <p:spPr bwMode="auto">
          <a:xfrm rot="16200000" flipH="1">
            <a:off x="1143000" y="3048000"/>
            <a:ext cx="16764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cxnSp>
        <p:nvCxnSpPr>
          <p:cNvPr id="5" name="Straight Connector 12"/>
          <p:cNvCxnSpPr/>
          <p:nvPr/>
        </p:nvCxnSpPr>
        <p:spPr bwMode="auto">
          <a:xfrm rot="5400000" flipH="1" flipV="1">
            <a:off x="647700" y="5067300"/>
            <a:ext cx="26670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sp>
        <p:nvSpPr>
          <p:cNvPr id="2" name="Title 1"/>
          <p:cNvSpPr>
            <a:spLocks noGrp="1"/>
          </p:cNvSpPr>
          <p:nvPr>
            <p:ph type="title"/>
          </p:nvPr>
        </p:nvSpPr>
        <p:spPr>
          <a:xfrm>
            <a:off x="0" y="22912"/>
            <a:ext cx="9143999" cy="1425260"/>
          </a:xfrm>
          <a:prstGeom prst="rect">
            <a:avLst/>
          </a:prstGeom>
          <a:noFill/>
          <a:ln w="9525">
            <a:noFill/>
            <a:miter lim="800000"/>
            <a:headEnd/>
            <a:tailEnd/>
          </a:ln>
        </p:spPr>
        <p:txBody>
          <a:bodyPr vert="horz" wrap="square" lIns="91440" tIns="457200" rIns="91440" bIns="457200" numCol="1" anchor="ctr" anchorCtr="0" compatLnSpc="1">
            <a:prstTxWarp prst="textNoShape">
              <a:avLst/>
            </a:prstTxWarp>
            <a:noAutofit/>
          </a:bodyPr>
          <a:lstStyle>
            <a:lvl1pPr marL="457200" indent="-119063" algn="l">
              <a:spcBef>
                <a:spcPts val="0"/>
              </a:spcBef>
              <a:defRPr lang="en-US" sz="3600" b="0" dirty="0">
                <a:solidFill>
                  <a:schemeClr val="bg1"/>
                </a:solidFill>
                <a:effectLst/>
                <a:latin typeface="+mn-lt"/>
              </a:defRPr>
            </a:lvl1pPr>
          </a:lstStyle>
          <a:p>
            <a:pPr marL="457200" lvl="0" indent="0"/>
            <a:r>
              <a:rPr lang="en-US" dirty="0"/>
              <a:t>Click to edit Master title style</a:t>
            </a:r>
          </a:p>
        </p:txBody>
      </p:sp>
      <p:sp>
        <p:nvSpPr>
          <p:cNvPr id="3" name="Content Placeholder 2"/>
          <p:cNvSpPr>
            <a:spLocks noGrp="1"/>
          </p:cNvSpPr>
          <p:nvPr>
            <p:ph idx="1"/>
          </p:nvPr>
        </p:nvSpPr>
        <p:spPr>
          <a:xfrm>
            <a:off x="504825" y="1605599"/>
            <a:ext cx="8126413" cy="4811075"/>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8" name="Text Placeholder 8">
            <a:extLst>
              <a:ext uri="{FF2B5EF4-FFF2-40B4-BE49-F238E27FC236}">
                <a16:creationId xmlns:a16="http://schemas.microsoft.com/office/drawing/2014/main" id="{BD3EF736-3D9A-D048-8E29-1070CBCB657D}"/>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9" name="Text Placeholder 10">
            <a:extLst>
              <a:ext uri="{FF2B5EF4-FFF2-40B4-BE49-F238E27FC236}">
                <a16:creationId xmlns:a16="http://schemas.microsoft.com/office/drawing/2014/main" id="{1370BB40-B8AA-C346-B651-D5124100738B}"/>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84219294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Line Question 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25872BB-9404-4C42-8146-2FF8B7997BEF}"/>
              </a:ext>
            </a:extLst>
          </p:cNvPr>
          <p:cNvPicPr>
            <a:picLocks noChangeAspect="1"/>
          </p:cNvPicPr>
          <p:nvPr userDrawn="1"/>
        </p:nvPicPr>
        <p:blipFill>
          <a:blip r:embed="rId2"/>
          <a:stretch>
            <a:fillRect/>
          </a:stretch>
        </p:blipFill>
        <p:spPr bwMode="hidden">
          <a:xfrm>
            <a:off x="0" y="7955"/>
            <a:ext cx="9144000" cy="2220060"/>
          </a:xfrm>
          <a:prstGeom prst="rect">
            <a:avLst/>
          </a:prstGeom>
        </p:spPr>
      </p:pic>
      <p:cxnSp>
        <p:nvCxnSpPr>
          <p:cNvPr id="4" name="Straight Connector 9"/>
          <p:cNvCxnSpPr/>
          <p:nvPr/>
        </p:nvCxnSpPr>
        <p:spPr bwMode="auto">
          <a:xfrm rot="16200000" flipH="1">
            <a:off x="1143000" y="3048000"/>
            <a:ext cx="16764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cxnSp>
        <p:nvCxnSpPr>
          <p:cNvPr id="5" name="Straight Connector 12"/>
          <p:cNvCxnSpPr/>
          <p:nvPr/>
        </p:nvCxnSpPr>
        <p:spPr bwMode="auto">
          <a:xfrm rot="5400000" flipH="1" flipV="1">
            <a:off x="647700" y="5067300"/>
            <a:ext cx="26670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sp>
        <p:nvSpPr>
          <p:cNvPr id="2" name="Title 1"/>
          <p:cNvSpPr>
            <a:spLocks noGrp="1"/>
          </p:cNvSpPr>
          <p:nvPr>
            <p:ph type="title"/>
          </p:nvPr>
        </p:nvSpPr>
        <p:spPr>
          <a:xfrm>
            <a:off x="259200" y="47962"/>
            <a:ext cx="8884799" cy="211473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457200" algn="l">
              <a:spcBef>
                <a:spcPts val="0"/>
              </a:spcBef>
              <a:defRPr lang="en-US" sz="3600" b="0" dirty="0">
                <a:solidFill>
                  <a:schemeClr val="bg1"/>
                </a:solidFill>
                <a:effectLst/>
                <a:latin typeface="+mj-lt"/>
              </a:defRPr>
            </a:lvl1pPr>
          </a:lstStyle>
          <a:p>
            <a:pPr marL="457200" lvl="0" indent="0"/>
            <a:r>
              <a:rPr lang="en-US" dirty="0"/>
              <a:t>Click to edit Master title style</a:t>
            </a:r>
          </a:p>
        </p:txBody>
      </p:sp>
      <p:sp>
        <p:nvSpPr>
          <p:cNvPr id="3" name="Content Placeholder 2"/>
          <p:cNvSpPr>
            <a:spLocks noGrp="1"/>
          </p:cNvSpPr>
          <p:nvPr>
            <p:ph idx="1"/>
          </p:nvPr>
        </p:nvSpPr>
        <p:spPr>
          <a:xfrm>
            <a:off x="504825" y="2430378"/>
            <a:ext cx="8126413" cy="3986295"/>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9" name="Text Placeholder 8">
            <a:extLst>
              <a:ext uri="{FF2B5EF4-FFF2-40B4-BE49-F238E27FC236}">
                <a16:creationId xmlns:a16="http://schemas.microsoft.com/office/drawing/2014/main" id="{7CBEE2CB-1B8C-B545-AEFF-F7A759010E5E}"/>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10" name="Text Placeholder 10">
            <a:extLst>
              <a:ext uri="{FF2B5EF4-FFF2-40B4-BE49-F238E27FC236}">
                <a16:creationId xmlns:a16="http://schemas.microsoft.com/office/drawing/2014/main" id="{15E6620F-336D-2340-927C-B45FB9B30D0A}"/>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347192608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3-Line Question 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25872BB-9404-4C42-8146-2FF8B7997BEF}"/>
              </a:ext>
            </a:extLst>
          </p:cNvPr>
          <p:cNvPicPr>
            <a:picLocks noChangeAspect="1"/>
          </p:cNvPicPr>
          <p:nvPr userDrawn="1"/>
        </p:nvPicPr>
        <p:blipFill>
          <a:blip r:embed="rId2"/>
          <a:stretch>
            <a:fillRect/>
          </a:stretch>
        </p:blipFill>
        <p:spPr bwMode="hidden">
          <a:xfrm>
            <a:off x="0" y="7955"/>
            <a:ext cx="9144000" cy="1849645"/>
          </a:xfrm>
          <a:prstGeom prst="rect">
            <a:avLst/>
          </a:prstGeom>
        </p:spPr>
      </p:pic>
      <p:cxnSp>
        <p:nvCxnSpPr>
          <p:cNvPr id="4" name="Straight Connector 9"/>
          <p:cNvCxnSpPr/>
          <p:nvPr/>
        </p:nvCxnSpPr>
        <p:spPr bwMode="auto">
          <a:xfrm rot="16200000" flipH="1">
            <a:off x="1143000" y="3048000"/>
            <a:ext cx="16764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cxnSp>
        <p:nvCxnSpPr>
          <p:cNvPr id="5" name="Straight Connector 12"/>
          <p:cNvCxnSpPr/>
          <p:nvPr/>
        </p:nvCxnSpPr>
        <p:spPr bwMode="auto">
          <a:xfrm rot="5400000" flipH="1" flipV="1">
            <a:off x="647700" y="5067300"/>
            <a:ext cx="26670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sp>
        <p:nvSpPr>
          <p:cNvPr id="2" name="Title 1"/>
          <p:cNvSpPr>
            <a:spLocks noGrp="1"/>
          </p:cNvSpPr>
          <p:nvPr>
            <p:ph type="title"/>
          </p:nvPr>
        </p:nvSpPr>
        <p:spPr>
          <a:xfrm>
            <a:off x="259200" y="26363"/>
            <a:ext cx="8884799" cy="1809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457200" algn="l">
              <a:spcBef>
                <a:spcPts val="0"/>
              </a:spcBef>
              <a:defRPr lang="en-US" sz="3600" b="0" dirty="0">
                <a:solidFill>
                  <a:schemeClr val="bg1"/>
                </a:solidFill>
                <a:effectLst/>
                <a:latin typeface="+mj-lt"/>
              </a:defRPr>
            </a:lvl1pPr>
          </a:lstStyle>
          <a:p>
            <a:pPr marL="457200" lvl="0" indent="0"/>
            <a:r>
              <a:rPr lang="en-US" dirty="0"/>
              <a:t>Click to edit Master title style</a:t>
            </a:r>
          </a:p>
        </p:txBody>
      </p:sp>
      <p:sp>
        <p:nvSpPr>
          <p:cNvPr id="3" name="Content Placeholder 2"/>
          <p:cNvSpPr>
            <a:spLocks noGrp="1"/>
          </p:cNvSpPr>
          <p:nvPr>
            <p:ph idx="1"/>
          </p:nvPr>
        </p:nvSpPr>
        <p:spPr>
          <a:xfrm>
            <a:off x="504825" y="2430378"/>
            <a:ext cx="8126413" cy="3986295"/>
          </a:xfr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9" name="Text Placeholder 8">
            <a:extLst>
              <a:ext uri="{FF2B5EF4-FFF2-40B4-BE49-F238E27FC236}">
                <a16:creationId xmlns:a16="http://schemas.microsoft.com/office/drawing/2014/main" id="{FED4224D-2F3A-9043-860F-2A1A02B6B131}"/>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10" name="Text Placeholder 10">
            <a:extLst>
              <a:ext uri="{FF2B5EF4-FFF2-40B4-BE49-F238E27FC236}">
                <a16:creationId xmlns:a16="http://schemas.microsoft.com/office/drawing/2014/main" id="{A7F89029-9A34-A14D-AACA-FE5215AFD325}"/>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33037631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Line Figure Title and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885599"/>
          </a:xfrm>
          <a:prstGeom prst="rect">
            <a:avLst/>
          </a:prstGeom>
          <a:noFill/>
        </p:spPr>
        <p:txBody>
          <a:bodyPr>
            <a:normAutofit/>
          </a:bodyPr>
          <a:lstStyle>
            <a:lvl1pPr marL="228600" indent="0" algn="l">
              <a:defRPr sz="2800">
                <a:solidFill>
                  <a:srgbClr val="397036"/>
                </a:solidFill>
              </a:defRPr>
            </a:lvl1pPr>
          </a:lstStyle>
          <a:p>
            <a:r>
              <a:rPr lang="en-US" dirty="0"/>
              <a:t>Click to edit Master title style</a:t>
            </a:r>
          </a:p>
        </p:txBody>
      </p:sp>
      <p:sp>
        <p:nvSpPr>
          <p:cNvPr id="3" name="TextBox 2"/>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cxnSp>
        <p:nvCxnSpPr>
          <p:cNvPr id="4" name="Straight Connector 3">
            <a:extLst>
              <a:ext uri="{FF2B5EF4-FFF2-40B4-BE49-F238E27FC236}">
                <a16:creationId xmlns:a16="http://schemas.microsoft.com/office/drawing/2014/main" id="{526807BA-3501-448B-AD4F-2C2F989176D6}"/>
              </a:ext>
            </a:extLst>
          </p:cNvPr>
          <p:cNvCxnSpPr/>
          <p:nvPr userDrawn="1"/>
        </p:nvCxnSpPr>
        <p:spPr bwMode="auto">
          <a:xfrm>
            <a:off x="0" y="1008936"/>
            <a:ext cx="9144000" cy="0"/>
          </a:xfrm>
          <a:prstGeom prst="line">
            <a:avLst/>
          </a:prstGeom>
          <a:solidFill>
            <a:srgbClr val="E5D5B4"/>
          </a:solidFill>
          <a:ln w="76200" cap="flat" cmpd="sng" algn="ctr">
            <a:solidFill>
              <a:srgbClr val="C3D39F"/>
            </a:solidFill>
            <a:prstDash val="solid"/>
            <a:round/>
            <a:headEnd type="none" w="med" len="med"/>
            <a:tailEnd type="none" w="med" len="med"/>
          </a:ln>
          <a:effectLst/>
        </p:spPr>
      </p:cxnSp>
    </p:spTree>
    <p:extLst>
      <p:ext uri="{BB962C8B-B14F-4D97-AF65-F5344CB8AC3E}">
        <p14:creationId xmlns:p14="http://schemas.microsoft.com/office/powerpoint/2010/main" val="420235847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Line Table Title and Link">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072800"/>
          </a:xfrm>
          <a:prstGeom prst="rect">
            <a:avLst/>
          </a:prstGeom>
          <a:noFill/>
        </p:spPr>
        <p:txBody>
          <a:bodyPr>
            <a:normAutofit/>
          </a:bodyPr>
          <a:lstStyle>
            <a:lvl1pPr marL="228600" indent="0" algn="l">
              <a:defRPr sz="2800">
                <a:solidFill>
                  <a:srgbClr val="397036"/>
                </a:solidFill>
              </a:defRPr>
            </a:lvl1pPr>
          </a:lstStyle>
          <a:p>
            <a:r>
              <a:rPr lang="en-US" dirty="0"/>
              <a:t>Click to edit Master title style</a:t>
            </a:r>
          </a:p>
        </p:txBody>
      </p:sp>
      <p:sp>
        <p:nvSpPr>
          <p:cNvPr id="3" name="TextBox 2"/>
          <p:cNvSpPr txBox="1"/>
          <p:nvPr userDrawn="1"/>
        </p:nvSpPr>
        <p:spPr>
          <a:xfrm>
            <a:off x="0" y="6651692"/>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Tree>
    <p:extLst>
      <p:ext uri="{BB962C8B-B14F-4D97-AF65-F5344CB8AC3E}">
        <p14:creationId xmlns:p14="http://schemas.microsoft.com/office/powerpoint/2010/main" val="96118297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line Bar 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37600"/>
          </a:xfrm>
          <a:prstGeom prst="rect">
            <a:avLst/>
          </a:prstGeom>
          <a:solidFill>
            <a:srgbClr val="717A8B"/>
          </a:solidFill>
        </p:spPr>
        <p:txBody>
          <a:bodyPr/>
          <a:lstStyle>
            <a:lvl1pPr marL="0" indent="0">
              <a:lnSpc>
                <a:spcPct val="100000"/>
              </a:lnSpc>
              <a:defRPr sz="3600">
                <a:solidFill>
                  <a:schemeClr val="bg1"/>
                </a:solidFill>
              </a:defRPr>
            </a:lvl1pPr>
          </a:lstStyle>
          <a:p>
            <a:r>
              <a:rPr lang="en-US" dirty="0"/>
              <a:t>Click to edit Master title style</a:t>
            </a:r>
          </a:p>
        </p:txBody>
      </p:sp>
      <p:sp>
        <p:nvSpPr>
          <p:cNvPr id="3" name="Content Placeholder 1"/>
          <p:cNvSpPr>
            <a:spLocks noGrp="1"/>
          </p:cNvSpPr>
          <p:nvPr>
            <p:ph idx="1"/>
          </p:nvPr>
        </p:nvSpPr>
        <p:spPr>
          <a:xfrm>
            <a:off x="280800" y="1346400"/>
            <a:ext cx="8596800" cy="5206800"/>
          </a:xfrm>
          <a:prstGeom prst="rect">
            <a:avLst/>
          </a:prstGeom>
        </p:spPr>
        <p:txBody>
          <a:bodyPr/>
          <a:lstStyle>
            <a:lvl1pPr marL="0" indent="0">
              <a:spcBef>
                <a:spcPts val="1200"/>
              </a:spcBef>
              <a:spcAft>
                <a:spcPts val="0"/>
              </a:spcAft>
              <a:buNone/>
              <a:defRPr sz="2800">
                <a:latin typeface="Arial" panose="020B0604020202020204" pitchFamily="34" charset="0"/>
              </a:defRPr>
            </a:lvl1pPr>
            <a:lvl2pPr marL="568325" indent="-222250">
              <a:spcBef>
                <a:spcPts val="1200"/>
              </a:spcBef>
              <a:spcAft>
                <a:spcPts val="0"/>
              </a:spcAft>
              <a:buClr>
                <a:srgbClr val="005400"/>
              </a:buClr>
              <a:buSzPct val="70000"/>
              <a:defRPr sz="2400">
                <a:latin typeface="Arial" panose="020B0604020202020204" pitchFamily="34" charset="0"/>
              </a:defRPr>
            </a:lvl2pPr>
            <a:lvl3pPr marL="911225" indent="-342900">
              <a:spcBef>
                <a:spcPts val="1200"/>
              </a:spcBef>
              <a:spcAft>
                <a:spcPts val="0"/>
              </a:spcAft>
              <a:buSzPct val="85000"/>
              <a:buFont typeface="Arial" panose="020B0604020202020204" pitchFamily="34" charset="0"/>
              <a:buChar char="•"/>
              <a:defRPr sz="2400">
                <a:latin typeface="Arial" panose="020B0604020202020204" pitchFamily="34" charset="0"/>
              </a:defRPr>
            </a:lvl3pPr>
            <a:lvl4pPr marL="1084263" indent="-285750">
              <a:spcBef>
                <a:spcPts val="1200"/>
              </a:spcBef>
              <a:spcAft>
                <a:spcPts val="0"/>
              </a:spcAft>
              <a:buFont typeface="Arial" panose="020B0604020202020204" pitchFamily="34" charset="0"/>
              <a:buChar char="•"/>
              <a:defRPr sz="1800">
                <a:latin typeface="Arial" panose="020B0604020202020204" pitchFamily="34" charset="0"/>
              </a:defRPr>
            </a:lvl4pPr>
            <a:lvl5pPr marL="1316037" indent="-285750">
              <a:spcBef>
                <a:spcPts val="1200"/>
              </a:spcBef>
              <a:spcAft>
                <a:spcPts val="0"/>
              </a:spcAft>
              <a:buFont typeface="Arial" panose="020B0604020202020204" pitchFamily="34" charset="0"/>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0" y="6657945"/>
            <a:ext cx="1230164" cy="200055"/>
          </a:xfrm>
          <a:prstGeom prst="rect">
            <a:avLst/>
          </a:prstGeom>
          <a:noFill/>
        </p:spPr>
        <p:txBody>
          <a:bodyPr wrap="square" rtlCol="0">
            <a:spAutoFit/>
          </a:bodyPr>
          <a:lstStyle/>
          <a:p>
            <a:r>
              <a:rPr lang="en-US" sz="700" dirty="0">
                <a:solidFill>
                  <a:schemeClr val="tx1">
                    <a:lumMod val="50000"/>
                    <a:lumOff val="50000"/>
                  </a:schemeClr>
                </a:solidFill>
              </a:rPr>
              <a:t>© McGraw-Hill Education.</a:t>
            </a:r>
            <a:endParaRPr lang="en-US" sz="1800" dirty="0">
              <a:solidFill>
                <a:schemeClr val="tx1">
                  <a:lumMod val="50000"/>
                  <a:lumOff val="50000"/>
                </a:schemeClr>
              </a:solidFill>
            </a:endParaRPr>
          </a:p>
        </p:txBody>
      </p:sp>
      <p:sp>
        <p:nvSpPr>
          <p:cNvPr id="5" name="Text Placeholder 8">
            <a:extLst>
              <a:ext uri="{FF2B5EF4-FFF2-40B4-BE49-F238E27FC236}">
                <a16:creationId xmlns:a16="http://schemas.microsoft.com/office/drawing/2014/main" id="{A0E2D082-5364-4C4A-92B6-ABB56B309C10}"/>
              </a:ext>
            </a:extLst>
          </p:cNvPr>
          <p:cNvSpPr>
            <a:spLocks noGrp="1"/>
          </p:cNvSpPr>
          <p:nvPr>
            <p:ph type="body" sz="quarter" idx="10" hasCustomPrompt="1"/>
          </p:nvPr>
        </p:nvSpPr>
        <p:spPr>
          <a:xfrm>
            <a:off x="3445669" y="6567636"/>
            <a:ext cx="2252662" cy="206375"/>
          </a:xfrm>
        </p:spPr>
        <p:txBody>
          <a:bodyPr/>
          <a:lstStyle>
            <a:lvl1pPr algn="ctr">
              <a:defRPr sz="800"/>
            </a:lvl1pPr>
            <a:lvl2pPr algn="ctr">
              <a:defRPr sz="900"/>
            </a:lvl2pPr>
            <a:lvl3pPr algn="ctr">
              <a:defRPr sz="900"/>
            </a:lvl3pPr>
            <a:lvl4pPr algn="ctr">
              <a:defRPr sz="900"/>
            </a:lvl4pPr>
            <a:lvl5pPr algn="ctr">
              <a:defRPr sz="900"/>
            </a:lvl5pPr>
          </a:lstStyle>
          <a:p>
            <a:pPr lvl="0"/>
            <a:r>
              <a:rPr lang="en-US" dirty="0"/>
              <a:t>Jump to long description</a:t>
            </a:r>
          </a:p>
        </p:txBody>
      </p:sp>
      <p:sp>
        <p:nvSpPr>
          <p:cNvPr id="7" name="Text Placeholder 10">
            <a:extLst>
              <a:ext uri="{FF2B5EF4-FFF2-40B4-BE49-F238E27FC236}">
                <a16:creationId xmlns:a16="http://schemas.microsoft.com/office/drawing/2014/main" id="{BEB662C0-EB40-B842-82BF-B4FFC4FFD847}"/>
              </a:ext>
            </a:extLst>
          </p:cNvPr>
          <p:cNvSpPr>
            <a:spLocks noGrp="1"/>
          </p:cNvSpPr>
          <p:nvPr>
            <p:ph type="body" sz="quarter" idx="11" hasCustomPrompt="1"/>
          </p:nvPr>
        </p:nvSpPr>
        <p:spPr>
          <a:xfrm>
            <a:off x="7373938" y="6651625"/>
            <a:ext cx="1770062" cy="206375"/>
          </a:xfrm>
        </p:spPr>
        <p:txBody>
          <a:bodyPr/>
          <a:lstStyle>
            <a:lvl1pPr algn="r">
              <a:defRPr sz="800"/>
            </a:lvl1pPr>
            <a:lvl2pPr>
              <a:defRPr sz="800"/>
            </a:lvl2pPr>
            <a:lvl3pPr>
              <a:defRPr sz="800"/>
            </a:lvl3pPr>
            <a:lvl4pPr>
              <a:defRPr sz="800"/>
            </a:lvl4pPr>
          </a:lstStyle>
          <a:p>
            <a:pPr lvl="0"/>
            <a:r>
              <a:rPr lang="en-US" dirty="0"/>
              <a:t>Photo Credit</a:t>
            </a:r>
          </a:p>
        </p:txBody>
      </p:sp>
    </p:spTree>
    <p:extLst>
      <p:ext uri="{BB962C8B-B14F-4D97-AF65-F5344CB8AC3E}">
        <p14:creationId xmlns:p14="http://schemas.microsoft.com/office/powerpoint/2010/main" val="73274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body" idx="1"/>
          </p:nvPr>
        </p:nvSpPr>
        <p:spPr bwMode="auto">
          <a:xfrm>
            <a:off x="504825" y="1447799"/>
            <a:ext cx="8126413"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p:nvCxnSpPr>
        <p:spPr bwMode="auto">
          <a:xfrm rot="16200000" flipH="1">
            <a:off x="1143000" y="3048000"/>
            <a:ext cx="16764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cxnSp>
        <p:nvCxnSpPr>
          <p:cNvPr id="13" name="Straight Connector 12"/>
          <p:cNvCxnSpPr/>
          <p:nvPr/>
        </p:nvCxnSpPr>
        <p:spPr bwMode="auto">
          <a:xfrm rot="5400000" flipH="1" flipV="1">
            <a:off x="647700" y="5067300"/>
            <a:ext cx="2667000" cy="914400"/>
          </a:xfrm>
          <a:prstGeom prst="line">
            <a:avLst/>
          </a:prstGeom>
          <a:gradFill rotWithShape="1">
            <a:gsLst>
              <a:gs pos="0">
                <a:schemeClr val="accent1"/>
              </a:gs>
              <a:gs pos="50000">
                <a:schemeClr val="accent1">
                  <a:gamma/>
                  <a:tint val="20000"/>
                  <a:invGamma/>
                </a:schemeClr>
              </a:gs>
              <a:gs pos="100000">
                <a:schemeClr val="accent1"/>
              </a:gs>
            </a:gsLst>
            <a:lin ang="5400000" scaled="1"/>
          </a:gradFill>
          <a:ln w="9525" cap="flat" cmpd="sng" algn="ctr">
            <a:noFill/>
            <a:prstDash val="solid"/>
            <a:round/>
            <a:headEnd type="none" w="med" len="med"/>
            <a:tailEnd type="none" w="med" len="med"/>
          </a:ln>
          <a:effectLst/>
        </p:spPr>
      </p:cxnSp>
      <p:sp>
        <p:nvSpPr>
          <p:cNvPr id="2" name="Title Placeholder 1"/>
          <p:cNvSpPr>
            <a:spLocks noGrp="1"/>
          </p:cNvSpPr>
          <p:nvPr>
            <p:ph type="title"/>
          </p:nvPr>
        </p:nvSpPr>
        <p:spPr>
          <a:xfrm>
            <a:off x="0" y="5125"/>
            <a:ext cx="9144000" cy="1325563"/>
          </a:xfrm>
          <a:prstGeom prst="rect">
            <a:avLst/>
          </a:prstGeom>
          <a:solidFill>
            <a:srgbClr val="717A8B"/>
          </a:solidFill>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1418608330"/>
      </p:ext>
    </p:extLst>
  </p:cSld>
  <p:clrMap bg1="lt1" tx1="dk1" bg2="lt2" tx2="dk2" accent1="accent1" accent2="accent2" accent3="accent3" accent4="accent4" accent5="accent5" accent6="accent6" hlink="hlink" folHlink="folHlink"/>
  <p:sldLayoutIdLst>
    <p:sldLayoutId id="2147483836" r:id="rId1"/>
    <p:sldLayoutId id="2147483876" r:id="rId2"/>
    <p:sldLayoutId id="2147483858" r:id="rId3"/>
    <p:sldLayoutId id="2147483873" r:id="rId4"/>
    <p:sldLayoutId id="2147483859" r:id="rId5"/>
    <p:sldLayoutId id="2147483860" r:id="rId6"/>
    <p:sldLayoutId id="2147483862" r:id="rId7"/>
    <p:sldLayoutId id="2147483863" r:id="rId8"/>
    <p:sldLayoutId id="2147483870" r:id="rId9"/>
    <p:sldLayoutId id="2147483875" r:id="rId10"/>
    <p:sldLayoutId id="2147483839" r:id="rId11"/>
    <p:sldLayoutId id="2147483840" r:id="rId12"/>
    <p:sldLayoutId id="2147483867" r:id="rId13"/>
    <p:sldLayoutId id="2147483869" r:id="rId14"/>
    <p:sldLayoutId id="2147483848" r:id="rId15"/>
    <p:sldLayoutId id="2147483874" r:id="rId16"/>
    <p:sldLayoutId id="2147483849" r:id="rId17"/>
    <p:sldLayoutId id="2147483850" r:id="rId18"/>
    <p:sldLayoutId id="2147483872" r:id="rId19"/>
    <p:sldLayoutId id="2147483877" r:id="rId20"/>
  </p:sldLayoutIdLst>
  <p:transition spd="med"/>
  <p:hf hdr="0" dt="0"/>
  <p:txStyles>
    <p:titleStyle>
      <a:lvl1pPr marL="0" indent="-457200" algn="ctr" defTabSz="0" rtl="0" eaLnBrk="0" fontAlgn="base" hangingPunct="0">
        <a:lnSpc>
          <a:spcPct val="100000"/>
        </a:lnSpc>
        <a:spcBef>
          <a:spcPct val="0"/>
        </a:spcBef>
        <a:spcAft>
          <a:spcPct val="0"/>
        </a:spcAft>
        <a:defRPr lang="en-US" sz="3200" b="0" smtClean="0">
          <a:solidFill>
            <a:schemeClr val="bg1"/>
          </a:solidFill>
          <a:effectLst/>
          <a:latin typeface="+mn-lt"/>
          <a:ea typeface="+mj-ea"/>
          <a:cs typeface="+mj-cs"/>
        </a:defRPr>
      </a:lvl1pPr>
      <a:lvl2pPr marL="461963" indent="-4763" algn="l" rtl="0" eaLnBrk="0" fontAlgn="base" hangingPunct="0">
        <a:lnSpc>
          <a:spcPct val="85000"/>
        </a:lnSpc>
        <a:spcBef>
          <a:spcPct val="0"/>
        </a:spcBef>
        <a:spcAft>
          <a:spcPct val="0"/>
        </a:spcAft>
        <a:defRPr sz="3200" b="1">
          <a:solidFill>
            <a:srgbClr val="336699"/>
          </a:solidFill>
          <a:effectLst>
            <a:outerShdw blurRad="38100" dist="38100" dir="2700000" algn="tl">
              <a:srgbClr val="C0C0C0"/>
            </a:outerShdw>
          </a:effectLst>
          <a:latin typeface="Arial" charset="0"/>
        </a:defRPr>
      </a:lvl2pPr>
      <a:lvl3pPr marL="461963" indent="-4763" algn="l" rtl="0" eaLnBrk="0" fontAlgn="base" hangingPunct="0">
        <a:lnSpc>
          <a:spcPct val="85000"/>
        </a:lnSpc>
        <a:spcBef>
          <a:spcPct val="0"/>
        </a:spcBef>
        <a:spcAft>
          <a:spcPct val="0"/>
        </a:spcAft>
        <a:defRPr sz="3200" b="1">
          <a:solidFill>
            <a:srgbClr val="336699"/>
          </a:solidFill>
          <a:effectLst>
            <a:outerShdw blurRad="38100" dist="38100" dir="2700000" algn="tl">
              <a:srgbClr val="C0C0C0"/>
            </a:outerShdw>
          </a:effectLst>
          <a:latin typeface="Arial" charset="0"/>
        </a:defRPr>
      </a:lvl3pPr>
      <a:lvl4pPr marL="461963" indent="-4763" algn="l" rtl="0" eaLnBrk="0" fontAlgn="base" hangingPunct="0">
        <a:lnSpc>
          <a:spcPct val="85000"/>
        </a:lnSpc>
        <a:spcBef>
          <a:spcPct val="0"/>
        </a:spcBef>
        <a:spcAft>
          <a:spcPct val="0"/>
        </a:spcAft>
        <a:defRPr sz="3200" b="1">
          <a:solidFill>
            <a:srgbClr val="336699"/>
          </a:solidFill>
          <a:effectLst>
            <a:outerShdw blurRad="38100" dist="38100" dir="2700000" algn="tl">
              <a:srgbClr val="C0C0C0"/>
            </a:outerShdw>
          </a:effectLst>
          <a:latin typeface="Arial" charset="0"/>
        </a:defRPr>
      </a:lvl4pPr>
      <a:lvl5pPr marL="461963" indent="-4763" algn="l" rtl="0" eaLnBrk="0" fontAlgn="base" hangingPunct="0">
        <a:lnSpc>
          <a:spcPct val="85000"/>
        </a:lnSpc>
        <a:spcBef>
          <a:spcPct val="0"/>
        </a:spcBef>
        <a:spcAft>
          <a:spcPct val="0"/>
        </a:spcAft>
        <a:defRPr sz="3200" b="1">
          <a:solidFill>
            <a:srgbClr val="336699"/>
          </a:solidFill>
          <a:effectLst>
            <a:outerShdw blurRad="38100" dist="38100" dir="2700000" algn="tl">
              <a:srgbClr val="C0C0C0"/>
            </a:outerShdw>
          </a:effectLst>
          <a:latin typeface="Arial" charset="0"/>
        </a:defRPr>
      </a:lvl5pPr>
      <a:lvl6pPr marL="457200" algn="ctr" rtl="0" fontAlgn="base">
        <a:lnSpc>
          <a:spcPct val="85000"/>
        </a:lnSpc>
        <a:spcBef>
          <a:spcPct val="0"/>
        </a:spcBef>
        <a:spcAft>
          <a:spcPct val="0"/>
        </a:spcAft>
        <a:defRPr sz="3600" b="1">
          <a:solidFill>
            <a:srgbClr val="216471"/>
          </a:solidFill>
          <a:latin typeface="Arial" charset="0"/>
        </a:defRPr>
      </a:lvl6pPr>
      <a:lvl7pPr marL="914400" algn="ctr" rtl="0" fontAlgn="base">
        <a:lnSpc>
          <a:spcPct val="85000"/>
        </a:lnSpc>
        <a:spcBef>
          <a:spcPct val="0"/>
        </a:spcBef>
        <a:spcAft>
          <a:spcPct val="0"/>
        </a:spcAft>
        <a:defRPr sz="3600" b="1">
          <a:solidFill>
            <a:srgbClr val="216471"/>
          </a:solidFill>
          <a:latin typeface="Arial" charset="0"/>
        </a:defRPr>
      </a:lvl7pPr>
      <a:lvl8pPr marL="1371600" algn="ctr" rtl="0" fontAlgn="base">
        <a:lnSpc>
          <a:spcPct val="85000"/>
        </a:lnSpc>
        <a:spcBef>
          <a:spcPct val="0"/>
        </a:spcBef>
        <a:spcAft>
          <a:spcPct val="0"/>
        </a:spcAft>
        <a:defRPr sz="3600" b="1">
          <a:solidFill>
            <a:srgbClr val="216471"/>
          </a:solidFill>
          <a:latin typeface="Arial" charset="0"/>
        </a:defRPr>
      </a:lvl8pPr>
      <a:lvl9pPr marL="1828800" algn="ctr" rtl="0" fontAlgn="base">
        <a:lnSpc>
          <a:spcPct val="85000"/>
        </a:lnSpc>
        <a:spcBef>
          <a:spcPct val="0"/>
        </a:spcBef>
        <a:spcAft>
          <a:spcPct val="0"/>
        </a:spcAft>
        <a:defRPr sz="3600" b="1">
          <a:solidFill>
            <a:srgbClr val="216471"/>
          </a:solidFill>
          <a:latin typeface="Arial" charset="0"/>
        </a:defRPr>
      </a:lvl9pPr>
    </p:titleStyle>
    <p:bodyStyle>
      <a:lvl1pPr marL="0" indent="0" algn="l" rtl="0" eaLnBrk="0" fontAlgn="base" hangingPunct="0">
        <a:spcBef>
          <a:spcPts val="1200"/>
        </a:spcBef>
        <a:spcAft>
          <a:spcPct val="0"/>
        </a:spcAft>
        <a:buClrTx/>
        <a:buSzPct val="100000"/>
        <a:buFont typeface="Arial" charset="0"/>
        <a:buNone/>
        <a:defRPr lang="en-US" sz="2800" dirty="0">
          <a:solidFill>
            <a:schemeClr val="tx1"/>
          </a:solidFill>
          <a:effectLst/>
          <a:latin typeface="+mn-lt"/>
          <a:ea typeface="+mn-ea"/>
          <a:cs typeface="+mn-cs"/>
        </a:defRPr>
      </a:lvl1pPr>
      <a:lvl2pPr marL="576263" indent="-173038" algn="l" rtl="0" eaLnBrk="0" fontAlgn="base" hangingPunct="0">
        <a:spcBef>
          <a:spcPts val="1200"/>
        </a:spcBef>
        <a:spcAft>
          <a:spcPct val="0"/>
        </a:spcAft>
        <a:buClrTx/>
        <a:buSzPct val="80000"/>
        <a:buFont typeface="Arial" panose="020B0604020202020204" pitchFamily="34" charset="0"/>
        <a:buChar char="•"/>
        <a:defRPr lang="en-US" sz="2400" dirty="0">
          <a:solidFill>
            <a:schemeClr val="tx1"/>
          </a:solidFill>
          <a:effectLst/>
          <a:latin typeface="+mn-lt"/>
        </a:defRPr>
      </a:lvl2pPr>
      <a:lvl3pPr marL="801688" indent="-169863" algn="l" rtl="0" eaLnBrk="0" fontAlgn="base" hangingPunct="0">
        <a:spcBef>
          <a:spcPts val="1200"/>
        </a:spcBef>
        <a:spcAft>
          <a:spcPct val="0"/>
        </a:spcAft>
        <a:buClrTx/>
        <a:buSzPct val="65000"/>
        <a:buFont typeface="Arial" panose="020B0604020202020204" pitchFamily="34" charset="0"/>
        <a:buChar char="•"/>
        <a:defRPr lang="en-US" sz="2000" dirty="0">
          <a:solidFill>
            <a:schemeClr val="tx1"/>
          </a:solidFill>
          <a:effectLst/>
          <a:latin typeface="+mn-lt"/>
        </a:defRPr>
      </a:lvl3pPr>
      <a:lvl4pPr marL="1139825" indent="-225425" algn="l" rtl="0" eaLnBrk="0" fontAlgn="base" hangingPunct="0">
        <a:spcBef>
          <a:spcPts val="1200"/>
        </a:spcBef>
        <a:spcAft>
          <a:spcPct val="0"/>
        </a:spcAft>
        <a:buClrTx/>
        <a:buSzPct val="65000"/>
        <a:buFont typeface="Arial" panose="020B0604020202020204" pitchFamily="34" charset="0"/>
        <a:buChar char="•"/>
        <a:defRPr lang="en-US" sz="2400" dirty="0">
          <a:solidFill>
            <a:schemeClr val="tx1"/>
          </a:solidFill>
          <a:effectLst/>
          <a:latin typeface="+mn-lt"/>
        </a:defRPr>
      </a:lvl4pPr>
      <a:lvl5pPr marL="1784350" indent="0" algn="l" rtl="0" eaLnBrk="0" fontAlgn="base" hangingPunct="0">
        <a:spcBef>
          <a:spcPct val="20000"/>
        </a:spcBef>
        <a:spcAft>
          <a:spcPct val="0"/>
        </a:spcAft>
        <a:buClr>
          <a:srgbClr val="CC6600"/>
        </a:buClr>
        <a:buSzPct val="65000"/>
        <a:buFont typeface="Wingdings 3" pitchFamily="18" charset="2"/>
        <a:buNone/>
        <a:defRPr lang="en-US" sz="1600" dirty="0">
          <a:solidFill>
            <a:schemeClr val="tx1"/>
          </a:solidFill>
          <a:effectLst/>
          <a:latin typeface="+mn-lt"/>
        </a:defRPr>
      </a:lvl5pPr>
      <a:lvl6pPr marL="2692400" indent="-290513" algn="l" rtl="0" fontAlgn="base">
        <a:spcBef>
          <a:spcPct val="20000"/>
        </a:spcBef>
        <a:spcAft>
          <a:spcPct val="0"/>
        </a:spcAft>
        <a:buClr>
          <a:srgbClr val="CC6C18"/>
        </a:buClr>
        <a:buFont typeface="Arial" charset="0"/>
        <a:buChar char="»"/>
        <a:defRPr sz="2000">
          <a:solidFill>
            <a:srgbClr val="216471"/>
          </a:solidFill>
          <a:latin typeface="+mn-lt"/>
        </a:defRPr>
      </a:lvl6pPr>
      <a:lvl7pPr marL="3149600" indent="-290513" algn="l" rtl="0" fontAlgn="base">
        <a:spcBef>
          <a:spcPct val="20000"/>
        </a:spcBef>
        <a:spcAft>
          <a:spcPct val="0"/>
        </a:spcAft>
        <a:buClr>
          <a:srgbClr val="CC6C18"/>
        </a:buClr>
        <a:buFont typeface="Arial" charset="0"/>
        <a:buChar char="»"/>
        <a:defRPr sz="2000">
          <a:solidFill>
            <a:srgbClr val="216471"/>
          </a:solidFill>
          <a:latin typeface="+mn-lt"/>
        </a:defRPr>
      </a:lvl7pPr>
      <a:lvl8pPr marL="3606800" indent="-290513" algn="l" rtl="0" fontAlgn="base">
        <a:spcBef>
          <a:spcPct val="20000"/>
        </a:spcBef>
        <a:spcAft>
          <a:spcPct val="0"/>
        </a:spcAft>
        <a:buClr>
          <a:srgbClr val="CC6C18"/>
        </a:buClr>
        <a:buFont typeface="Arial" charset="0"/>
        <a:buChar char="»"/>
        <a:defRPr sz="2000">
          <a:solidFill>
            <a:srgbClr val="216471"/>
          </a:solidFill>
          <a:latin typeface="+mn-lt"/>
        </a:defRPr>
      </a:lvl8pPr>
      <a:lvl9pPr marL="4064000" indent="-290513" algn="l" rtl="0" fontAlgn="base">
        <a:spcBef>
          <a:spcPct val="20000"/>
        </a:spcBef>
        <a:spcAft>
          <a:spcPct val="0"/>
        </a:spcAft>
        <a:buClr>
          <a:srgbClr val="CC6C18"/>
        </a:buClr>
        <a:buFont typeface="Arial" charset="0"/>
        <a:buChar char="»"/>
        <a:defRPr sz="2000">
          <a:solidFill>
            <a:srgbClr val="21647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indent="0"/>
            <a:r>
              <a:rPr lang="en-US" sz="4000" b="1" dirty="0"/>
              <a:t>Business Model Development and Strategy</a:t>
            </a:r>
            <a:br>
              <a:rPr lang="en-US" sz="4000" b="1" dirty="0"/>
            </a:br>
            <a:br>
              <a:rPr lang="en-US" sz="4000" b="1" dirty="0"/>
            </a:br>
            <a:r>
              <a:rPr lang="en-US" sz="4000" dirty="0"/>
              <a:t>John Gamble</a:t>
            </a:r>
            <a:br>
              <a:rPr lang="en-US" sz="4000" b="1" dirty="0"/>
            </a:br>
            <a:r>
              <a:rPr lang="en-US" sz="3200" dirty="0"/>
              <a:t>April 19, 2022</a:t>
            </a:r>
            <a:endParaRPr lang="en-US" dirty="0"/>
          </a:p>
        </p:txBody>
      </p:sp>
      <p:sp>
        <p:nvSpPr>
          <p:cNvPr id="3" name="Text Placeholder 2">
            <a:extLst>
              <a:ext uri="{FF2B5EF4-FFF2-40B4-BE49-F238E27FC236}">
                <a16:creationId xmlns:a16="http://schemas.microsoft.com/office/drawing/2014/main" id="{1CDB4DDE-AA8C-2A46-A742-800500C9F364}"/>
              </a:ext>
            </a:extLst>
          </p:cNvPr>
          <p:cNvSpPr>
            <a:spLocks noGrp="1"/>
          </p:cNvSpPr>
          <p:nvPr>
            <p:ph type="body" sz="quarter" idx="10"/>
          </p:nvPr>
        </p:nvSpPr>
        <p:spPr/>
        <p:txBody>
          <a:bodyPr/>
          <a:lstStyle/>
          <a:p>
            <a:pPr algn="r"/>
            <a:r>
              <a:rPr lang="en-US" dirty="0"/>
              <a:t>©alice-photo/Shutterstock.com</a:t>
            </a:r>
          </a:p>
        </p:txBody>
      </p:sp>
      <p:sp>
        <p:nvSpPr>
          <p:cNvPr id="5" name="Text Placeholder 4">
            <a:extLst>
              <a:ext uri="{FF2B5EF4-FFF2-40B4-BE49-F238E27FC236}">
                <a16:creationId xmlns:a16="http://schemas.microsoft.com/office/drawing/2014/main" id="{66FF4DD9-40CB-40A8-9A38-D322C0ED1909}"/>
              </a:ext>
            </a:extLst>
          </p:cNvPr>
          <p:cNvSpPr>
            <a:spLocks noGrp="1"/>
          </p:cNvSpPr>
          <p:nvPr>
            <p:ph type="body" sz="quarter" idx="11"/>
          </p:nvPr>
        </p:nvSpPr>
        <p:spPr>
          <a:xfrm>
            <a:off x="1" y="6512516"/>
            <a:ext cx="5047200" cy="390700"/>
          </a:xfrm>
        </p:spPr>
        <p:txBody>
          <a:bodyPr/>
          <a:lstStyle/>
          <a:p>
            <a:r>
              <a:rPr lang="en-US" sz="800" kern="1200" dirty="0">
                <a:solidFill>
                  <a:schemeClr val="bg1"/>
                </a:solidFill>
                <a:latin typeface="Calibri"/>
              </a:rPr>
              <a:t>©McGraw-Hill Education. All rights reserved. Authorized </a:t>
            </a:r>
            <a:r>
              <a:rPr lang="en-US" sz="800" kern="1200" dirty="0">
                <a:solidFill>
                  <a:schemeClr val="bg1"/>
                </a:solidFill>
              </a:rPr>
              <a:t>only </a:t>
            </a:r>
            <a:r>
              <a:rPr lang="en-US" sz="800" kern="1200" dirty="0">
                <a:solidFill>
                  <a:schemeClr val="bg1"/>
                </a:solidFill>
                <a:latin typeface="Calibri"/>
              </a:rPr>
              <a:t>for instructor use in the classroom.  No reproduction or further distribution permitted without the prior written consent of McGraw-Hill Education.</a:t>
            </a:r>
          </a:p>
          <a:p>
            <a:endParaRPr lang="en-US" sz="800" dirty="0"/>
          </a:p>
        </p:txBody>
      </p:sp>
    </p:spTree>
    <p:extLst>
      <p:ext uri="{BB962C8B-B14F-4D97-AF65-F5344CB8AC3E}">
        <p14:creationId xmlns:p14="http://schemas.microsoft.com/office/powerpoint/2010/main" val="15986045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DB62F6-F48F-CB49-850C-B07E6FDBFC65}"/>
              </a:ext>
            </a:extLst>
          </p:cNvPr>
          <p:cNvSpPr>
            <a:spLocks noGrp="1"/>
          </p:cNvSpPr>
          <p:nvPr>
            <p:ph type="title"/>
          </p:nvPr>
        </p:nvSpPr>
        <p:spPr/>
        <p:txBody>
          <a:bodyPr/>
          <a:lstStyle/>
          <a:p>
            <a:r>
              <a:rPr lang="en-US" dirty="0"/>
              <a:t>Strategy Is about Making Choices</a:t>
            </a:r>
          </a:p>
        </p:txBody>
      </p:sp>
      <p:sp>
        <p:nvSpPr>
          <p:cNvPr id="5" name="Content Placeholder 4">
            <a:extLst>
              <a:ext uri="{FF2B5EF4-FFF2-40B4-BE49-F238E27FC236}">
                <a16:creationId xmlns:a16="http://schemas.microsoft.com/office/drawing/2014/main" id="{3D7B3372-7387-AF45-B83A-B17ED23B7E4C}"/>
              </a:ext>
            </a:extLst>
          </p:cNvPr>
          <p:cNvSpPr>
            <a:spLocks noGrp="1"/>
          </p:cNvSpPr>
          <p:nvPr>
            <p:ph idx="1"/>
          </p:nvPr>
        </p:nvSpPr>
        <p:spPr/>
        <p:txBody>
          <a:bodyPr/>
          <a:lstStyle/>
          <a:p>
            <a:pPr>
              <a:spcBef>
                <a:spcPts val="1800"/>
              </a:spcBef>
              <a:defRPr/>
            </a:pPr>
            <a:r>
              <a:rPr lang="en-US" dirty="0"/>
              <a:t>Strategy is all about choosing </a:t>
            </a:r>
            <a:r>
              <a:rPr lang="en-US" b="1" i="1" dirty="0">
                <a:solidFill>
                  <a:srgbClr val="C00000"/>
                </a:solidFill>
              </a:rPr>
              <a:t>How</a:t>
            </a:r>
            <a:r>
              <a:rPr lang="en-US" i="1" dirty="0"/>
              <a:t>:</a:t>
            </a:r>
          </a:p>
          <a:p>
            <a:pPr marL="398463" lvl="1" indent="-223838">
              <a:spcBef>
                <a:spcPts val="1800"/>
              </a:spcBef>
              <a:buSzPct val="80000"/>
              <a:defRPr/>
            </a:pPr>
            <a:r>
              <a:rPr lang="en-US" b="1" i="1" dirty="0">
                <a:solidFill>
                  <a:srgbClr val="C00000"/>
                </a:solidFill>
              </a:rPr>
              <a:t>How</a:t>
            </a:r>
            <a:r>
              <a:rPr lang="en-US" dirty="0"/>
              <a:t> to position the firm in the marketplace</a:t>
            </a:r>
            <a:endParaRPr lang="en-US" b="1" i="1" dirty="0">
              <a:solidFill>
                <a:srgbClr val="C00000"/>
              </a:solidFill>
            </a:endParaRPr>
          </a:p>
          <a:p>
            <a:pPr marL="398463" lvl="1" indent="-223838">
              <a:spcBef>
                <a:spcPts val="1800"/>
              </a:spcBef>
              <a:buSzPct val="80000"/>
              <a:defRPr/>
            </a:pPr>
            <a:r>
              <a:rPr lang="en-US" b="1" i="1" dirty="0">
                <a:solidFill>
                  <a:srgbClr val="C00000"/>
                </a:solidFill>
              </a:rPr>
              <a:t>How</a:t>
            </a:r>
            <a:r>
              <a:rPr lang="en-US" dirty="0"/>
              <a:t> to attract customers</a:t>
            </a:r>
          </a:p>
          <a:p>
            <a:pPr marL="398463" lvl="1" indent="-223838">
              <a:spcBef>
                <a:spcPts val="1800"/>
              </a:spcBef>
              <a:buSzPct val="80000"/>
              <a:defRPr/>
            </a:pPr>
            <a:r>
              <a:rPr lang="en-US" b="1" i="1" dirty="0">
                <a:solidFill>
                  <a:srgbClr val="C00000"/>
                </a:solidFill>
              </a:rPr>
              <a:t>How</a:t>
            </a:r>
            <a:r>
              <a:rPr lang="en-US" dirty="0"/>
              <a:t> to compete against rivals</a:t>
            </a:r>
            <a:endParaRPr lang="en-US" b="1" i="1" dirty="0">
              <a:solidFill>
                <a:srgbClr val="C00000"/>
              </a:solidFill>
            </a:endParaRPr>
          </a:p>
          <a:p>
            <a:pPr marL="398463" lvl="1" indent="-223838">
              <a:spcBef>
                <a:spcPts val="1800"/>
              </a:spcBef>
              <a:buSzPct val="80000"/>
              <a:defRPr/>
            </a:pPr>
            <a:r>
              <a:rPr lang="en-US" b="1" i="1" dirty="0">
                <a:solidFill>
                  <a:srgbClr val="C00000"/>
                </a:solidFill>
              </a:rPr>
              <a:t>How</a:t>
            </a:r>
            <a:r>
              <a:rPr lang="en-US" dirty="0"/>
              <a:t> to achieve the firm’s performance targets</a:t>
            </a:r>
          </a:p>
          <a:p>
            <a:pPr marL="398463" lvl="1" indent="-223838">
              <a:spcBef>
                <a:spcPts val="1800"/>
              </a:spcBef>
              <a:buSzPct val="80000"/>
              <a:tabLst>
                <a:tab pos="1425575" algn="l"/>
              </a:tabLst>
              <a:defRPr/>
            </a:pPr>
            <a:r>
              <a:rPr lang="en-US" b="1" i="1" dirty="0">
                <a:solidFill>
                  <a:srgbClr val="C00000"/>
                </a:solidFill>
              </a:rPr>
              <a:t>How</a:t>
            </a:r>
            <a:r>
              <a:rPr lang="en-US" dirty="0"/>
              <a:t> to capitalize on opportunities to grow the business</a:t>
            </a:r>
          </a:p>
          <a:p>
            <a:pPr marL="398463" lvl="1" indent="-223838">
              <a:spcBef>
                <a:spcPts val="1800"/>
              </a:spcBef>
              <a:buSzPct val="80000"/>
              <a:tabLst>
                <a:tab pos="1263650" algn="l"/>
              </a:tabLst>
              <a:defRPr/>
            </a:pPr>
            <a:r>
              <a:rPr lang="en-US" b="1" i="1" dirty="0">
                <a:solidFill>
                  <a:srgbClr val="C00000"/>
                </a:solidFill>
              </a:rPr>
              <a:t>How</a:t>
            </a:r>
            <a:r>
              <a:rPr lang="en-US" dirty="0"/>
              <a:t> to respond to changing economic and market 	conditions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6F5E-84B1-4A36-96F1-8590F5FA57FF}"/>
              </a:ext>
            </a:extLst>
          </p:cNvPr>
          <p:cNvSpPr>
            <a:spLocks noGrp="1"/>
          </p:cNvSpPr>
          <p:nvPr>
            <p:ph type="title"/>
          </p:nvPr>
        </p:nvSpPr>
        <p:spPr/>
        <p:txBody>
          <a:bodyPr/>
          <a:lstStyle/>
          <a:p>
            <a:r>
              <a:rPr lang="en-US" dirty="0"/>
              <a:t>Strategy Is about Competing Differently</a:t>
            </a:r>
          </a:p>
        </p:txBody>
      </p:sp>
      <p:sp>
        <p:nvSpPr>
          <p:cNvPr id="3" name="Content Placeholder 2">
            <a:extLst>
              <a:ext uri="{FF2B5EF4-FFF2-40B4-BE49-F238E27FC236}">
                <a16:creationId xmlns:a16="http://schemas.microsoft.com/office/drawing/2014/main" id="{6CFEDC2F-C737-4277-9C66-27AE6ADFFF40}"/>
              </a:ext>
            </a:extLst>
          </p:cNvPr>
          <p:cNvSpPr>
            <a:spLocks noGrp="1"/>
          </p:cNvSpPr>
          <p:nvPr>
            <p:ph idx="1"/>
          </p:nvPr>
        </p:nvSpPr>
        <p:spPr/>
        <p:txBody>
          <a:bodyPr/>
          <a:lstStyle/>
          <a:p>
            <a:r>
              <a:rPr lang="en-US" dirty="0"/>
              <a:t>Strategy as a choice:</a:t>
            </a:r>
          </a:p>
          <a:p>
            <a:pPr marL="803275" lvl="1" indent="-227013"/>
            <a:r>
              <a:rPr lang="en-US" dirty="0"/>
              <a:t>Is deciding to compete differently from rivals—pressuring rivals by doing what they do not do or, even better, doing what they cannot do.</a:t>
            </a:r>
          </a:p>
          <a:p>
            <a:pPr marL="803275" lvl="1" indent="-227013"/>
            <a:r>
              <a:rPr lang="en-US" dirty="0"/>
              <a:t>Guides the company in what it must do and also in knowing what it must not do.</a:t>
            </a:r>
          </a:p>
          <a:p>
            <a:pPr marL="803275" lvl="1" indent="-227013"/>
            <a:r>
              <a:rPr lang="en-US" dirty="0"/>
              <a:t>Is successful when its actions, business approaches, and competitive moves appeal to buyers in ways that:</a:t>
            </a:r>
          </a:p>
          <a:p>
            <a:pPr marL="1028700" lvl="2" indent="-227013">
              <a:tabLst>
                <a:tab pos="1204913" algn="l"/>
              </a:tabLst>
            </a:pPr>
            <a:r>
              <a:rPr lang="en-US" dirty="0"/>
              <a:t>Set it apart from its rivals by either providing products with higher perceived values or efficiently producing at lower costs. </a:t>
            </a:r>
          </a:p>
          <a:p>
            <a:pPr marL="1028700" lvl="2" indent="-227013">
              <a:tabLst>
                <a:tab pos="1204913" algn="l"/>
              </a:tabLst>
            </a:pPr>
            <a:r>
              <a:rPr lang="en-US" dirty="0"/>
              <a:t>Stake out a market position that is not crowded with strong competitors.</a:t>
            </a:r>
          </a:p>
        </p:txBody>
      </p:sp>
    </p:spTree>
    <p:extLst>
      <p:ext uri="{BB962C8B-B14F-4D97-AF65-F5344CB8AC3E}">
        <p14:creationId xmlns:p14="http://schemas.microsoft.com/office/powerpoint/2010/main" val="105924392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Standard Business Models</a:t>
            </a:r>
            <a:endParaRPr lang="en-US" sz="2400" b="0" dirty="0"/>
          </a:p>
        </p:txBody>
      </p:sp>
      <p:sp>
        <p:nvSpPr>
          <p:cNvPr id="8" name="Content Placeholder 7"/>
          <p:cNvSpPr>
            <a:spLocks noGrp="1"/>
          </p:cNvSpPr>
          <p:nvPr>
            <p:ph idx="1"/>
          </p:nvPr>
        </p:nvSpPr>
        <p:spPr>
          <a:xfrm>
            <a:off x="457200" y="1600201"/>
            <a:ext cx="4191000" cy="381000"/>
          </a:xfrm>
        </p:spPr>
        <p:txBody>
          <a:bodyPr/>
          <a:lstStyle/>
          <a:p>
            <a:r>
              <a:rPr lang="en-US" sz="2400" dirty="0"/>
              <a:t>Standard Business Models</a:t>
            </a:r>
          </a:p>
        </p:txBody>
      </p:sp>
      <p:graphicFrame>
        <p:nvGraphicFramePr>
          <p:cNvPr id="12" name="Table 5"/>
          <p:cNvGraphicFramePr>
            <a:graphicFrameLocks noGrp="1"/>
          </p:cNvGraphicFramePr>
          <p:nvPr>
            <p:ph idx="4294967295"/>
            <p:extLst>
              <p:ext uri="{D42A27DB-BD31-4B8C-83A1-F6EECF244321}">
                <p14:modId xmlns:p14="http://schemas.microsoft.com/office/powerpoint/2010/main" val="774018825"/>
              </p:ext>
            </p:extLst>
          </p:nvPr>
        </p:nvGraphicFramePr>
        <p:xfrm>
          <a:off x="694678" y="2192041"/>
          <a:ext cx="8001000" cy="2904069"/>
        </p:xfrm>
        <a:graphic>
          <a:graphicData uri="http://schemas.openxmlformats.org/drawingml/2006/table">
            <a:tbl>
              <a:tblPr firstRow="1" bandRow="1">
                <a:tableStyleId>{3B4B98B0-60AC-42C2-AFA5-B58CD77FA1E5}</a:tableStyleId>
              </a:tblPr>
              <a:tblGrid>
                <a:gridCol w="4191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mn-lt"/>
                          <a:cs typeface="Times New Roman" panose="02020603050405020304" pitchFamily="18" charset="0"/>
                        </a:rPr>
                        <a:t>Business</a:t>
                      </a:r>
                      <a:r>
                        <a:rPr lang="en-US" sz="1800" b="1" baseline="0" dirty="0">
                          <a:solidFill>
                            <a:schemeClr val="tx1"/>
                          </a:solidFill>
                          <a:latin typeface="+mn-lt"/>
                          <a:cs typeface="Times New Roman" panose="02020603050405020304" pitchFamily="18" charset="0"/>
                        </a:rPr>
                        <a:t> Model</a:t>
                      </a:r>
                      <a:endParaRPr lang="en-US" sz="18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mn-lt"/>
                          <a:cs typeface="Times New Roman" panose="02020603050405020304" pitchFamily="18" charset="0"/>
                        </a:rPr>
                        <a:t>Representative</a:t>
                      </a:r>
                      <a:r>
                        <a:rPr lang="en-US" sz="1800" b="1" baseline="0" dirty="0">
                          <a:solidFill>
                            <a:schemeClr val="tx1"/>
                          </a:solidFill>
                          <a:latin typeface="+mn-lt"/>
                          <a:cs typeface="Times New Roman" panose="02020603050405020304" pitchFamily="18" charset="0"/>
                        </a:rPr>
                        <a:t> Companies</a:t>
                      </a:r>
                      <a:endParaRPr lang="en-US" sz="1800" b="1"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Advertising</a:t>
                      </a:r>
                      <a:r>
                        <a:rPr lang="en-US" sz="1800" baseline="0" dirty="0">
                          <a:latin typeface="+mn-lt"/>
                          <a:cs typeface="Times New Roman" panose="02020603050405020304" pitchFamily="18" charset="0"/>
                        </a:rPr>
                        <a:t>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Google,</a:t>
                      </a:r>
                      <a:r>
                        <a:rPr lang="en-US" sz="1800" baseline="0" dirty="0">
                          <a:latin typeface="+mn-lt"/>
                          <a:cs typeface="Times New Roman" panose="02020603050405020304" pitchFamily="18" charset="0"/>
                        </a:rPr>
                        <a:t> Facebook</a:t>
                      </a:r>
                      <a:endParaRPr lang="en-US" sz="1800" dirty="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Bricks</a:t>
                      </a:r>
                      <a:r>
                        <a:rPr lang="en-US" sz="1800" baseline="0" dirty="0">
                          <a:latin typeface="+mn-lt"/>
                          <a:cs typeface="Times New Roman" panose="02020603050405020304" pitchFamily="18" charset="0"/>
                        </a:rPr>
                        <a:t> and Clicks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Walmart, Nordstrom</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Franchise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24</a:t>
                      </a:r>
                      <a:r>
                        <a:rPr lang="en-US" sz="1800" baseline="0" dirty="0">
                          <a:latin typeface="+mn-lt"/>
                          <a:cs typeface="Times New Roman" panose="02020603050405020304" pitchFamily="18" charset="0"/>
                        </a:rPr>
                        <a:t> Hour Fitness, Panera Bread</a:t>
                      </a:r>
                      <a:endParaRPr lang="en-US" sz="1800" dirty="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Freemium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Dropbox, Spotify</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Low-Cost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Southwest Airlines, Warby</a:t>
                      </a:r>
                      <a:r>
                        <a:rPr lang="en-US" sz="1800" baseline="0" dirty="0">
                          <a:latin typeface="+mn-lt"/>
                          <a:cs typeface="Times New Roman" panose="02020603050405020304" pitchFamily="18" charset="0"/>
                        </a:rPr>
                        <a:t> Parker</a:t>
                      </a:r>
                      <a:endParaRPr lang="en-US" sz="1800" dirty="0">
                        <a:latin typeface="+mn-lt"/>
                        <a:cs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14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Peer-to-Peer Business Model</a:t>
                      </a:r>
                      <a:endParaRPr lang="en-US" sz="1800" dirty="0">
                        <a:latin typeface="+mn-lt"/>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Times New Roman" panose="02020603050405020304" pitchFamily="18" charset="0"/>
                        </a:rPr>
                        <a:t>Airbnb, Uber</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FA3C80-3337-EB4B-9EF3-9376EDA5750F}"/>
              </a:ext>
            </a:extLst>
          </p:cNvPr>
          <p:cNvSpPr>
            <a:spLocks noGrp="1"/>
          </p:cNvSpPr>
          <p:nvPr>
            <p:ph type="title"/>
          </p:nvPr>
        </p:nvSpPr>
        <p:spPr>
          <a:xfrm>
            <a:off x="0" y="6134"/>
            <a:ext cx="9143999" cy="869717"/>
          </a:xfrm>
        </p:spPr>
        <p:txBody>
          <a:bodyPr/>
          <a:lstStyle/>
          <a:p>
            <a:r>
              <a:rPr lang="en-US" sz="3200" dirty="0"/>
              <a:t>A Company’s Strategy and Its Business Model</a:t>
            </a:r>
          </a:p>
        </p:txBody>
      </p:sp>
      <p:sp>
        <p:nvSpPr>
          <p:cNvPr id="5" name="Content Placeholder 4">
            <a:extLst>
              <a:ext uri="{FF2B5EF4-FFF2-40B4-BE49-F238E27FC236}">
                <a16:creationId xmlns:a16="http://schemas.microsoft.com/office/drawing/2014/main" id="{DED60F46-CC62-104F-98F5-D5749AEC3485}"/>
              </a:ext>
            </a:extLst>
          </p:cNvPr>
          <p:cNvSpPr>
            <a:spLocks noGrp="1"/>
          </p:cNvSpPr>
          <p:nvPr>
            <p:ph idx="1"/>
          </p:nvPr>
        </p:nvSpPr>
        <p:spPr>
          <a:xfrm>
            <a:off x="504825" y="1157469"/>
            <a:ext cx="8126413" cy="5259206"/>
          </a:xfrm>
        </p:spPr>
        <p:txBody>
          <a:bodyPr/>
          <a:lstStyle/>
          <a:p>
            <a:pPr>
              <a:defRPr/>
            </a:pPr>
            <a:r>
              <a:rPr lang="en-US" dirty="0"/>
              <a:t>How the firm will make money:</a:t>
            </a:r>
          </a:p>
          <a:p>
            <a:pPr lvl="1">
              <a:defRPr/>
            </a:pPr>
            <a:r>
              <a:rPr lang="en-US" dirty="0"/>
              <a:t>By providing customers with value</a:t>
            </a:r>
          </a:p>
          <a:p>
            <a:pPr lvl="2">
              <a:defRPr/>
            </a:pPr>
            <a:r>
              <a:rPr lang="en-US" sz="2400" dirty="0"/>
              <a:t>The firm’s </a:t>
            </a:r>
            <a:r>
              <a:rPr lang="en-US" sz="2400" b="1" dirty="0"/>
              <a:t>customer value proposition</a:t>
            </a:r>
          </a:p>
          <a:p>
            <a:pPr lvl="1">
              <a:defRPr/>
            </a:pPr>
            <a:r>
              <a:rPr lang="en-US" dirty="0"/>
              <a:t>By generating revenues sufficient to cover costs and produce attractive profits</a:t>
            </a:r>
          </a:p>
          <a:p>
            <a:pPr lvl="2">
              <a:defRPr/>
            </a:pPr>
            <a:r>
              <a:rPr lang="en-US" sz="2400" dirty="0"/>
              <a:t>The firm’s </a:t>
            </a:r>
            <a:r>
              <a:rPr lang="en-US" sz="2400" b="1" dirty="0"/>
              <a:t>profit formula</a:t>
            </a:r>
          </a:p>
          <a:p>
            <a:pPr marL="0" lvl="2" indent="0" algn="ctr">
              <a:buNone/>
              <a:defRPr/>
            </a:pPr>
            <a:r>
              <a:rPr lang="en-US" sz="2800" i="1" dirty="0">
                <a:solidFill>
                  <a:srgbClr val="24516F"/>
                </a:solidFill>
              </a:rPr>
              <a:t>It takes a proven business model—one that yields appealing profitability—to demonstrate viability of a firm’s strategy.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2008B6-CE67-8047-BDAC-49E628722EAD}"/>
              </a:ext>
            </a:extLst>
          </p:cNvPr>
          <p:cNvSpPr>
            <a:spLocks noGrp="1"/>
          </p:cNvSpPr>
          <p:nvPr>
            <p:ph type="title"/>
          </p:nvPr>
        </p:nvSpPr>
        <p:spPr/>
        <p:txBody>
          <a:bodyPr/>
          <a:lstStyle/>
          <a:p>
            <a:pPr algn="ctr"/>
            <a:r>
              <a:rPr lang="en-US" dirty="0"/>
              <a:t>What Makes a Strategy a Winner?</a:t>
            </a:r>
          </a:p>
        </p:txBody>
      </p:sp>
      <p:sp>
        <p:nvSpPr>
          <p:cNvPr id="5" name="Content Placeholder 4">
            <a:extLst>
              <a:ext uri="{FF2B5EF4-FFF2-40B4-BE49-F238E27FC236}">
                <a16:creationId xmlns:a16="http://schemas.microsoft.com/office/drawing/2014/main" id="{674BABED-E95D-A649-866B-966652DCD314}"/>
              </a:ext>
            </a:extLst>
          </p:cNvPr>
          <p:cNvSpPr>
            <a:spLocks noGrp="1"/>
          </p:cNvSpPr>
          <p:nvPr>
            <p:ph idx="1"/>
          </p:nvPr>
        </p:nvSpPr>
        <p:spPr>
          <a:xfrm>
            <a:off x="504825" y="1038438"/>
            <a:ext cx="8126413" cy="4811075"/>
          </a:xfrm>
        </p:spPr>
        <p:txBody>
          <a:bodyPr/>
          <a:lstStyle/>
          <a:p>
            <a:pPr>
              <a:spcBef>
                <a:spcPts val="900"/>
              </a:spcBef>
              <a:defRPr/>
            </a:pPr>
            <a:r>
              <a:rPr lang="en-US" dirty="0"/>
              <a:t>A winning strategy must pass three tests:</a:t>
            </a:r>
          </a:p>
          <a:p>
            <a:pPr lvl="1">
              <a:spcBef>
                <a:spcPts val="900"/>
              </a:spcBef>
              <a:defRPr/>
            </a:pPr>
            <a:r>
              <a:rPr lang="en-US" b="1" i="1" dirty="0"/>
              <a:t>The fit test</a:t>
            </a:r>
          </a:p>
          <a:p>
            <a:pPr marL="631825" lvl="2" indent="0">
              <a:spcBef>
                <a:spcPts val="900"/>
              </a:spcBef>
              <a:buNone/>
              <a:defRPr/>
            </a:pPr>
            <a:r>
              <a:rPr lang="en-US" dirty="0"/>
              <a:t>Does it exhibit good fit with the external and internal aspects of the firm’s dynamic situation?</a:t>
            </a:r>
          </a:p>
          <a:p>
            <a:pPr lvl="1">
              <a:spcBef>
                <a:spcPts val="900"/>
              </a:spcBef>
              <a:defRPr/>
            </a:pPr>
            <a:r>
              <a:rPr lang="en-US" b="1" i="1" dirty="0"/>
              <a:t>The competitive advantage test</a:t>
            </a:r>
          </a:p>
          <a:p>
            <a:pPr marL="631825" lvl="2" indent="0">
              <a:spcBef>
                <a:spcPts val="900"/>
              </a:spcBef>
              <a:buNone/>
              <a:defRPr/>
            </a:pPr>
            <a:r>
              <a:rPr lang="en-US" dirty="0"/>
              <a:t>Is it likely to result in a sustainable competitive advantage?</a:t>
            </a:r>
          </a:p>
          <a:p>
            <a:pPr lvl="1">
              <a:spcBef>
                <a:spcPts val="900"/>
              </a:spcBef>
              <a:defRPr/>
            </a:pPr>
            <a:r>
              <a:rPr lang="en-US" b="1" i="1" dirty="0"/>
              <a:t>The performance test</a:t>
            </a:r>
          </a:p>
          <a:p>
            <a:pPr marL="631825" lvl="2" indent="0">
              <a:spcBef>
                <a:spcPts val="900"/>
              </a:spcBef>
              <a:buNone/>
              <a:defRPr/>
            </a:pPr>
            <a:r>
              <a:rPr lang="en-US" dirty="0"/>
              <a:t>Is it producing superior performance, as indicated by the firm’s profitability, financial and competitive strengths, and market standing?</a:t>
            </a:r>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488164&quot;&gt;&lt;/object&gt;&lt;object type=&quot;2&quot; unique_id=&quot;488165&quot;&gt;&lt;object type=&quot;3&quot; unique_id=&quot;488166&quot;&gt;&lt;property id=&quot;20148&quot; value=&quot;5&quot;/&gt;&lt;property id=&quot;20300&quot; value=&quot;Slide 1&quot;/&gt;&lt;property id=&quot;20307&quot; value=&quot;504&quot;/&gt;&lt;/object&gt;&lt;object type=&quot;3&quot; unique_id=&quot;488167&quot;&gt;&lt;property id=&quot;20148&quot; value=&quot;5&quot;/&gt;&lt;property id=&quot;20300&quot; value=&quot;Slide 2&quot;/&gt;&lt;property id=&quot;20307&quot; value=&quot;514&quot;/&gt;&lt;/object&gt;&lt;object type=&quot;3&quot; unique_id=&quot;488168&quot;&gt;&lt;property id=&quot;20148&quot; value=&quot;5&quot;/&gt;&lt;property id=&quot;20300&quot; value=&quot;Slide 3&quot;/&gt;&lt;property id=&quot;20307&quot; value=&quot;508&quot;/&gt;&lt;/object&gt;&lt;object type=&quot;3&quot; unique_id=&quot;488169&quot;&gt;&lt;property id=&quot;20148&quot; value=&quot;5&quot;/&gt;&lt;property id=&quot;20300&quot; value=&quot;Slide 4 - &amp;quot;WHAT DO WE MEAN BY STRATEGY ?&amp;quot;&quot;/&gt;&lt;property id=&quot;20307&quot; value=&quot;448&quot;/&gt;&lt;/object&gt;&lt;object type=&quot;3&quot; unique_id=&quot;488170&quot;&gt;&lt;property id=&quot;20148&quot; value=&quot;5&quot;/&gt;&lt;property id=&quot;20300&quot; value=&quot;Slide 5 - &amp;quot;WHAT IS STRATEGY ABOUT?&amp;quot;&quot;/&gt;&lt;property id=&quot;20307&quot; value=&quot;475&quot;/&gt;&lt;/object&gt;&lt;object type=&quot;3&quot; unique_id=&quot;488171&quot;&gt;&lt;property id=&quot;20148&quot; value=&quot;5&quot;/&gt;&lt;property id=&quot;20300&quot; value=&quot;Slide 6&quot;/&gt;&lt;property id=&quot;20307&quot; value=&quot;520&quot;/&gt;&lt;/object&gt;&lt;object type=&quot;3&quot; unique_id=&quot;488172&quot;&gt;&lt;property id=&quot;20148&quot; value=&quot;5&quot;/&gt;&lt;property id=&quot;20300&quot; value=&quot;Slide 7 - &amp;quot;WHY BOTHER WITH STRATEGY?&amp;quot;&quot;/&gt;&lt;property id=&quot;20307&quot; value=&quot;494&quot;/&gt;&lt;/object&gt;&lt;object type=&quot;3&quot; unique_id=&quot;488173&quot;&gt;&lt;property id=&quot;20148&quot; value=&quot;5&quot;/&gt;&lt;property id=&quot;20300&quot; value=&quot;Slide 8 - &amp;quot;STRATEGY AND COMPETITORS&amp;quot;&quot;/&gt;&lt;property id=&quot;20307&quot; value=&quot;476&quot;/&gt;&lt;/object&gt;&lt;object type=&quot;3&quot; unique_id=&quot;488174&quot;&gt;&lt;property id=&quot;20148&quot; value=&quot;5&quot;/&gt;&lt;property id=&quot;20300&quot; value=&quot;Slide 9&quot;/&gt;&lt;property id=&quot;20307&quot; value=&quot;509&quot;/&gt;&lt;/object&gt;&lt;object type=&quot;3&quot; unique_id=&quot;488175&quot;&gt;&lt;property id=&quot;20148&quot; value=&quot;5&quot;/&gt;&lt;property id=&quot;20300&quot; value=&quot;Slide 10 - &amp;quot;Starbucks’s Strategy in the Coffeehouse Market&amp;quot;&quot;/&gt;&lt;property id=&quot;20307&quot; value=&quot;498&quot;/&gt;&lt;/object&gt;&lt;object type=&quot;3&quot; unique_id=&quot;488176&quot;&gt;&lt;property id=&quot;20148&quot; value=&quot;5&quot;/&gt;&lt;property id=&quot;20300&quot; value=&quot;Slide 11 - &amp;quot;STRATEGY AND THE QUEST FOR &amp;#x0D;&amp;#x0A;COMPETITIVE ADVANTAGE&amp;quot;&quot;/&gt;&lt;property id=&quot;20307&quot; value=&quot;451&quot;/&gt;&lt;/object&gt;&lt;object type=&quot;3&quot; unique_id=&quot;488177&quot;&gt;&lt;property id=&quot;20148&quot; value=&quot;5&quot;/&gt;&lt;property id=&quot;20300&quot; value=&quot;Slide 12 - &amp;quot;BASIC STRATEGIC APPROACHES&amp;quot;&quot;/&gt;&lt;property id=&quot;20307&quot; value=&quot;493&quot;/&gt;&lt;/object&gt;&lt;object type=&quot;3&quot; unique_id=&quot;488178&quot;&gt;&lt;property id=&quot;20148&quot; value=&quot;5&quot;/&gt;&lt;property id=&quot;20300&quot; value=&quot;Slide 13 - &amp;quot;STRATEGIC APPROACHES&amp;quot;&quot;/&gt;&lt;property id=&quot;20307&quot; value=&quot;492&quot;/&gt;&lt;/object&gt;&lt;object type=&quot;3&quot; unique_id=&quot;488179&quot;&gt;&lt;property id=&quot;20148&quot; value=&quot;5&quot;/&gt;&lt;property id=&quot;20300&quot; value=&quot;Slide 14&quot;/&gt;&lt;property id=&quot;20307&quot; value=&quot;517&quot;/&gt;&lt;/object&gt;&lt;object type=&quot;3&quot; unique_id=&quot;488180&quot;&gt;&lt;property id=&quot;20148&quot; value=&quot;5&quot;/&gt;&lt;property id=&quot;20300&quot; value=&quot;Slide 15 - &amp;quot;GAINING SUSTAINABLE COMPETITIVE ADVANTAGE&amp;quot;&quot;/&gt;&lt;property id=&quot;20307&quot; value=&quot;481&quot;/&gt;&lt;/object&gt;&lt;object type=&quot;3&quot; unique_id=&quot;488181&quot;&gt;&lt;property id=&quot;20148&quot; value=&quot;5&quot;/&gt;&lt;property id=&quot;20300&quot; value=&quot;Slide 16 - &amp;quot;WHY A COMPANY’S STRATEGY &amp;#x0D;&amp;#x0A;EVOLVES OVER TIME&amp;quot;&quot;/&gt;&lt;property id=&quot;20307&quot; value=&quot;482&quot;/&gt;&lt;/object&gt;&lt;object type=&quot;3&quot; unique_id=&quot;488182&quot;&gt;&lt;property id=&quot;20148&quot; value=&quot;5&quot;/&gt;&lt;property id=&quot;20300&quot; value=&quot;Slide 17&quot;/&gt;&lt;property id=&quot;20307&quot; value=&quot;521&quot;/&gt;&lt;/object&gt;&lt;object type=&quot;3&quot; unique_id=&quot;488183&quot;&gt;&lt;property id=&quot;20148&quot; value=&quot;5&quot;/&gt;&lt;property id=&quot;20300&quot; value=&quot;Slide 18 - &amp;quot;THE EVOLVING NATURE OF A FIRM’S STRATEGY&amp;quot;&quot;/&gt;&lt;property id=&quot;20307&quot; value=&quot;483&quot;/&gt;&lt;/object&gt;&lt;object type=&quot;3&quot; unique_id=&quot;488184&quot;&gt;&lt;property id=&quot;20148&quot; value=&quot;5&quot;/&gt;&lt;property id=&quot;20300&quot; value=&quot;Slide 19&quot;/&gt;&lt;property id=&quot;20307&quot; value=&quot;511&quot;/&gt;&lt;/object&gt;&lt;object type=&quot;3&quot; unique_id=&quot;488185&quot;&gt;&lt;property id=&quot;20148&quot; value=&quot;5&quot;/&gt;&lt;property id=&quot;20300&quot; value=&quot;Slide 20&quot;/&gt;&lt;property id=&quot;20307&quot; value=&quot;454&quot;/&gt;&lt;/object&gt;&lt;object type=&quot;3&quot; unique_id=&quot;488186&quot;&gt;&lt;property id=&quot;20148&quot; value=&quot;5&quot;/&gt;&lt;property id=&quot;20300&quot; value=&quot;Slide 21&quot;/&gt;&lt;property id=&quot;20307&quot; value=&quot;513&quot;/&gt;&lt;/object&gt;&lt;object type=&quot;3&quot; unique_id=&quot;488187&quot;&gt;&lt;property id=&quot;20148&quot; value=&quot;5&quot;/&gt;&lt;property id=&quot;20300&quot; value=&quot;Slide 22 - &amp;quot;THE RELATIONSHIP BETWEEN A FIRM’S  STRATEGY AND ITS BUSINESS MODEL&amp;quot;&quot;/&gt;&lt;property id=&quot;20307&quot; value=&quot;516&quot;/&gt;&lt;/object&gt;&lt;object type=&quot;3&quot; unique_id=&quot;488188&quot;&gt;&lt;property id=&quot;20148&quot; value=&quot;5&quot;/&gt;&lt;property id=&quot;20300&quot; value=&quot;Slide 23 - &amp;quot;A COMPANY’S STRATEGY &amp;#x0D;&amp;#x0A;AND ITS BUSINESS MODEL&amp;quot;&quot;/&gt;&lt;property id=&quot;20307&quot; value=&quot;502&quot;/&gt;&lt;/object&gt;&lt;object type=&quot;3&quot; unique_id=&quot;488189&quot;&gt;&lt;property id=&quot;20148&quot; value=&quot;5&quot;/&gt;&lt;property id=&quot;20300&quot; value=&quot;Slide 24&quot;/&gt;&lt;property id=&quot;20307&quot; value=&quot;507&quot;/&gt;&lt;/object&gt;&lt;object type=&quot;3&quot; unique_id=&quot;488190&quot;&gt;&lt;property id=&quot;20148&quot; value=&quot;5&quot;/&gt;&lt;property id=&quot;20300&quot; value=&quot;Slide 25 - &amp;quot;BUSINESS MODEL ELEMENTS&amp;quot;&quot;/&gt;&lt;property id=&quot;20307&quot; value=&quot;486&quot;/&gt;&lt;/object&gt;&lt;object type=&quot;3&quot; unique_id=&quot;488191&quot;&gt;&lt;property id=&quot;20148&quot; value=&quot;5&quot;/&gt;&lt;property id=&quot;20300&quot; value=&quot;Slide 26 - &amp;quot;BUSINESS MODEL ELEMENTS (CONT’D)&amp;quot;&quot;/&gt;&lt;property id=&quot;20307&quot; value=&quot;487&quot;/&gt;&lt;/object&gt;&lt;object type=&quot;3&quot; unique_id=&quot;488192&quot;&gt;&lt;property id=&quot;20148&quot; value=&quot;5&quot;/&gt;&lt;property id=&quot;20300&quot; value=&quot;Slide 27&quot;/&gt;&lt;property id=&quot;20307&quot; value=&quot;522&quot;/&gt;&lt;/object&gt;&lt;object type=&quot;3&quot; unique_id=&quot;488193&quot;&gt;&lt;property id=&quot;20148&quot; value=&quot;5&quot;/&gt;&lt;property id=&quot;20300&quot; value=&quot;Slide 28&quot;/&gt;&lt;property id=&quot;20307&quot; value=&quot;512&quot;/&gt;&lt;/object&gt;&lt;object type=&quot;3&quot; unique_id=&quot;488194&quot;&gt;&lt;property id=&quot;20148&quot; value=&quot;5&quot;/&gt;&lt;property id=&quot;20300&quot; value=&quot;Slide 29 - &amp;quot;Pandora, Sirius XM, and Over-the-Air Broadcast Radio: Three Contrasting Business Models&amp;quot;&quot;/&gt;&lt;property id=&quot;20307&quot; value=&quot;499&quot;/&gt;&lt;/object&gt;&lt;object type=&quot;3&quot; unique_id=&quot;488195&quot;&gt;&lt;property id=&quot;20148&quot; value=&quot;5&quot;/&gt;&lt;property id=&quot;20300&quot; value=&quot;Slide 30 - &amp;quot;IS OUR STRATEGY A WINNER?&amp;quot;&quot;/&gt;&lt;property id=&quot;20307&quot; value=&quot;485&quot;/&gt;&lt;/object&gt;&lt;object type=&quot;3&quot; unique_id=&quot;488196&quot;&gt;&lt;property id=&quot;20148&quot; value=&quot;5&quot;/&gt;&lt;property id=&quot;20300&quot; value=&quot;Slide 31 - &amp;quot;WHAT MAKES A STRATEGY A WINNER?&amp;quot;&quot;/&gt;&lt;property id=&quot;20307&quot; value=&quot;491&quot;/&gt;&lt;/object&gt;&lt;object type=&quot;3&quot; unique_id=&quot;488197&quot;&gt;&lt;property id=&quot;20148&quot; value=&quot;5&quot;/&gt;&lt;property id=&quot;20300&quot; value=&quot;Slide 32 - &amp;quot;WHY CRAFTING AND EXECUTING STRATEGY ARE IMPORTANT TASKS&amp;quot;&quot;/&gt;&lt;property id=&quot;20307&quot; value=&quot;489&quot;/&gt;&lt;/object&gt;&lt;object type=&quot;3&quot; unique_id=&quot;488198&quot;&gt;&lt;property id=&quot;20148&quot; value=&quot;5&quot;/&gt;&lt;property id=&quot;20300&quot; value=&quot;Slide 33&quot;/&gt;&lt;property id=&quot;20307&quot; value=&quot;519&quot;/&gt;&lt;/object&gt;&lt;object type=&quot;3&quot; unique_id=&quot;488199&quot;&gt;&lt;property id=&quot;20148&quot; value=&quot;5&quot;/&gt;&lt;property id=&quot;20300&quot; value=&quot;Slide 34&quot;/&gt;&lt;property id=&quot;20307&quot; value=&quot;515&quot;/&gt;&lt;/object&gt;&lt;object type=&quot;3&quot; unique_id=&quot;488200&quot;&gt;&lt;property id=&quot;20148&quot; value=&quot;5&quot;/&gt;&lt;property id=&quot;20300&quot; value=&quot;Slide 35 - &amp;quot;THE ROAD AHEAD&amp;quot;&quot;/&gt;&lt;property id=&quot;20307&quot; value=&quot;500&quot;/&gt;&lt;/object&gt;&lt;/object&gt;&lt;/object&gt;&lt;/database&gt;"/>
</p:tagLst>
</file>

<file path=ppt/theme/theme1.xml><?xml version="1.0" encoding="utf-8"?>
<a:theme xmlns:a="http://schemas.openxmlformats.org/drawingml/2006/main" name="Crafting and Executing Strategy 22e">
  <a:themeElements>
    <a:clrScheme name="Custom 6">
      <a:dk1>
        <a:srgbClr val="000000"/>
      </a:dk1>
      <a:lt1>
        <a:srgbClr val="FFFFFF"/>
      </a:lt1>
      <a:dk2>
        <a:srgbClr val="000000"/>
      </a:dk2>
      <a:lt2>
        <a:srgbClr val="808080"/>
      </a:lt2>
      <a:accent1>
        <a:srgbClr val="BBE0E3"/>
      </a:accent1>
      <a:accent2>
        <a:srgbClr val="216471"/>
      </a:accent2>
      <a:accent3>
        <a:srgbClr val="FFFFFF"/>
      </a:accent3>
      <a:accent4>
        <a:srgbClr val="000000"/>
      </a:accent4>
      <a:accent5>
        <a:srgbClr val="DAEDEF"/>
      </a:accent5>
      <a:accent6>
        <a:srgbClr val="1D5A66"/>
      </a:accent6>
      <a:hlink>
        <a:srgbClr val="000000"/>
      </a:hlink>
      <a:folHlink>
        <a:srgbClr val="000000"/>
      </a:folHlink>
    </a:clrScheme>
    <a:fontScheme name="3_PPT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D5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5D5B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800000"/>
          </a:buClr>
          <a:buSzTx/>
          <a:buFont typeface="Wingdings" pitchFamily="2" charset="2"/>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3_PPT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PPT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PPT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PPT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PPT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PPT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PPT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PPT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PPT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PPT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PPT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PPT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PPT007 13">
        <a:dk1>
          <a:srgbClr val="000000"/>
        </a:dk1>
        <a:lt1>
          <a:srgbClr val="FFFFFF"/>
        </a:lt1>
        <a:dk2>
          <a:srgbClr val="000000"/>
        </a:dk2>
        <a:lt2>
          <a:srgbClr val="808080"/>
        </a:lt2>
        <a:accent1>
          <a:srgbClr val="BBE0E3"/>
        </a:accent1>
        <a:accent2>
          <a:srgbClr val="216471"/>
        </a:accent2>
        <a:accent3>
          <a:srgbClr val="FFFFFF"/>
        </a:accent3>
        <a:accent4>
          <a:srgbClr val="000000"/>
        </a:accent4>
        <a:accent5>
          <a:srgbClr val="DAEDEF"/>
        </a:accent5>
        <a:accent6>
          <a:srgbClr val="1D5A66"/>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9390</TotalTime>
  <Words>903</Words>
  <Application>Microsoft Office PowerPoint</Application>
  <PresentationFormat>On-screen Show (4:3)</PresentationFormat>
  <Paragraphs>67</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Wingdings</vt:lpstr>
      <vt:lpstr>Wingdings 3</vt:lpstr>
      <vt:lpstr>Crafting and Executing Strategy 22e</vt:lpstr>
      <vt:lpstr>Business Model Development and Strategy  John Gamble April 19, 2022</vt:lpstr>
      <vt:lpstr>Strategy Is about Making Choices</vt:lpstr>
      <vt:lpstr>Strategy Is about Competing Differently</vt:lpstr>
      <vt:lpstr>Standard Business Models</vt:lpstr>
      <vt:lpstr>A Company’s Strategy and Its Business Model</vt:lpstr>
      <vt:lpstr>What Makes a Strategy a Winner?</vt:lpstr>
    </vt:vector>
  </TitlesOfParts>
  <Manager/>
  <Company>The McGraw-Hill Companies,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Crafting &amp; Executing Strategy 22e</dc:title>
  <dc:subject>Chapter 1</dc:subject>
  <dc:creator>Charlie</dc:creator>
  <cp:lastModifiedBy>Gamble, John</cp:lastModifiedBy>
  <cp:revision>800</cp:revision>
  <dcterms:created xsi:type="dcterms:W3CDTF">2008-06-25T14:33:31Z</dcterms:created>
  <dcterms:modified xsi:type="dcterms:W3CDTF">2022-04-18T20:48:24Z</dcterms:modified>
</cp:coreProperties>
</file>